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9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4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8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or English Foxhound 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Ponderosa FFA Vet Science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7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953250" cy="52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15471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9.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0615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239000" cy="480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15471"/>
            <a:ext cx="49149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10.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91371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838200"/>
            <a:ext cx="6381750" cy="576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07258"/>
            <a:ext cx="571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11. 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7074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57721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12.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67457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7165966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5943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13.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5382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99142"/>
            <a:ext cx="624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14.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72511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21287"/>
            <a:ext cx="5320508" cy="577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654" y="152400"/>
            <a:ext cx="563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15.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88841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9213"/>
            <a:ext cx="502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16. American Foxhound</a:t>
            </a:r>
            <a:endParaRPr lang="en-US" sz="35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5255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2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95950" cy="492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472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17.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02699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6062663" cy="491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609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18.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22123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600950" cy="479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365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1. 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99572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70000"/>
            <a:ext cx="5724525" cy="52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609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19.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0490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2159"/>
            <a:ext cx="6400800" cy="53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20.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85061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75998"/>
            <a:ext cx="7524750" cy="535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99142"/>
            <a:ext cx="624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21. English Foxhoun</a:t>
            </a:r>
            <a:r>
              <a:rPr lang="en-US" sz="35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2857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95" y="1066800"/>
            <a:ext cx="5995988" cy="531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11413"/>
            <a:ext cx="495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22.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88076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5643563" cy="46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586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23.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05202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6200775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6019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24.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71831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6257925" cy="54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6742"/>
            <a:ext cx="518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25.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5626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885825"/>
            <a:ext cx="8763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891" y="0"/>
            <a:ext cx="39901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2.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37794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72350" cy="464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American Foxhound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0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991100" cy="479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550" y="152400"/>
            <a:ext cx="472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4.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85910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991225" cy="50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15471"/>
            <a:ext cx="49768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5.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94650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167438" cy="526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15471"/>
            <a:ext cx="563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6.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6996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3005"/>
            <a:ext cx="6553200" cy="536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000" y="223798"/>
            <a:ext cx="449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7. American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1529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5691188" cy="557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315471"/>
            <a:ext cx="5105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8. English Foxhound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9712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110</Words>
  <Application>Microsoft Office PowerPoint</Application>
  <PresentationFormat>On-screen Show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American or English Foxhound 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or English Foxhound Key</dc:title>
  <dc:creator>Windows User</dc:creator>
  <cp:lastModifiedBy>Windows User</cp:lastModifiedBy>
  <cp:revision>2</cp:revision>
  <dcterms:created xsi:type="dcterms:W3CDTF">2016-02-09T22:27:02Z</dcterms:created>
  <dcterms:modified xsi:type="dcterms:W3CDTF">2016-02-09T22:46:18Z</dcterms:modified>
</cp:coreProperties>
</file>