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BC2D-1EE8-454C-B236-025074282022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51C3-7A5F-41C0-B2D6-91E8716A0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63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BC2D-1EE8-454C-B236-025074282022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51C3-7A5F-41C0-B2D6-91E8716A0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199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BC2D-1EE8-454C-B236-025074282022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51C3-7A5F-41C0-B2D6-91E8716A0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49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BC2D-1EE8-454C-B236-025074282022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51C3-7A5F-41C0-B2D6-91E8716A0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66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BC2D-1EE8-454C-B236-025074282022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51C3-7A5F-41C0-B2D6-91E8716A0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14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BC2D-1EE8-454C-B236-025074282022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51C3-7A5F-41C0-B2D6-91E8716A0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986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BC2D-1EE8-454C-B236-025074282022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51C3-7A5F-41C0-B2D6-91E8716A0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15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BC2D-1EE8-454C-B236-025074282022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51C3-7A5F-41C0-B2D6-91E8716A0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BC2D-1EE8-454C-B236-025074282022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51C3-7A5F-41C0-B2D6-91E8716A0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38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BC2D-1EE8-454C-B236-025074282022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51C3-7A5F-41C0-B2D6-91E8716A0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13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BC2D-1EE8-454C-B236-025074282022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51C3-7A5F-41C0-B2D6-91E8716A0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21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7BC2D-1EE8-454C-B236-025074282022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751C3-7A5F-41C0-B2D6-91E8716A0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9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American or English Foxhound Quiz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Ponderosa FFA Vet Science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76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6953250" cy="522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315471"/>
            <a:ext cx="5791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9. 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406159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7239000" cy="480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315471"/>
            <a:ext cx="49149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10. 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913710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838200"/>
            <a:ext cx="6381750" cy="5764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07258"/>
            <a:ext cx="5715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11.  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4070740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47800"/>
            <a:ext cx="577215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152400"/>
            <a:ext cx="533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12. 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674573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33600"/>
            <a:ext cx="7165966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304800"/>
            <a:ext cx="59436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13. 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553824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199142"/>
            <a:ext cx="6248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14. 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725116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21287"/>
            <a:ext cx="5320508" cy="577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6654" y="152400"/>
            <a:ext cx="563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15. 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888419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89213"/>
            <a:ext cx="5029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16. </a:t>
            </a:r>
            <a:endParaRPr lang="en-US" sz="3500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52550"/>
            <a:ext cx="62484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327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5695950" cy="492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152400"/>
            <a:ext cx="4724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17. 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026995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47800"/>
            <a:ext cx="6062663" cy="4918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152400"/>
            <a:ext cx="6096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18. 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221233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7600950" cy="479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152400"/>
            <a:ext cx="36576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1.  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995723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70000"/>
            <a:ext cx="5724525" cy="526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304800"/>
            <a:ext cx="6096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19. 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704908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72159"/>
            <a:ext cx="6400800" cy="53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228600"/>
            <a:ext cx="5791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20. 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4085061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475998"/>
            <a:ext cx="7524750" cy="5356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199142"/>
            <a:ext cx="6248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21. 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028575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195" y="1066800"/>
            <a:ext cx="5995988" cy="531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311413"/>
            <a:ext cx="4953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22. 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488076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76400"/>
            <a:ext cx="5643563" cy="461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228600"/>
            <a:ext cx="5867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23. 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0520274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71600"/>
            <a:ext cx="6200775" cy="516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304800"/>
            <a:ext cx="6019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24. 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7183128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143000"/>
            <a:ext cx="6257925" cy="547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46742"/>
            <a:ext cx="51816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25. 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556266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91" y="885825"/>
            <a:ext cx="8763000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0891" y="0"/>
            <a:ext cx="399010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2. 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377944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7372350" cy="4647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304800"/>
            <a:ext cx="4724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3.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569906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95400"/>
            <a:ext cx="4991100" cy="479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9550" y="152400"/>
            <a:ext cx="4724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4. 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859106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66800"/>
            <a:ext cx="5991225" cy="505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15471"/>
            <a:ext cx="497681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5. 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946509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43000"/>
            <a:ext cx="6167438" cy="526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315471"/>
            <a:ext cx="5638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6. 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969966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83005"/>
            <a:ext cx="6553200" cy="536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7000" y="223798"/>
            <a:ext cx="4495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7. 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315299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90600"/>
            <a:ext cx="5691188" cy="557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" y="315471"/>
            <a:ext cx="5105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8. 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397129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60</Words>
  <Application>Microsoft Office PowerPoint</Application>
  <PresentationFormat>On-screen Show (4:3)</PresentationFormat>
  <Paragraphs>27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American or English Foxhound Quiz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EDUHSD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or English Foxhound Key</dc:title>
  <dc:creator>Windows User</dc:creator>
  <cp:lastModifiedBy>Windows User</cp:lastModifiedBy>
  <cp:revision>3</cp:revision>
  <dcterms:created xsi:type="dcterms:W3CDTF">2016-02-09T22:27:02Z</dcterms:created>
  <dcterms:modified xsi:type="dcterms:W3CDTF">2016-02-09T22:48:35Z</dcterms:modified>
</cp:coreProperties>
</file>