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727" autoAdjust="0"/>
  </p:normalViewPr>
  <p:slideViewPr>
    <p:cSldViewPr snapToGrid="0" snapToObjects="1">
      <p:cViewPr varScale="1">
        <p:scale>
          <a:sx n="84" d="100"/>
          <a:sy n="84" d="100"/>
        </p:scale>
        <p:origin x="-16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6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8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8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2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1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9DF2-4C37-B54E-B30D-4E517CD9CDC7}" type="datetimeFigureOut">
              <a:rPr lang="en-US" smtClean="0"/>
              <a:t>5/2/14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69C57-98CC-5842-8DB6-5D553300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7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 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32" y="1031875"/>
            <a:ext cx="6301293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98" y="936625"/>
            <a:ext cx="6889577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5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75" y="777875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2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5125"/>
            <a:ext cx="5756275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4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85" y="1412875"/>
            <a:ext cx="682136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061578"/>
            <a:ext cx="6061075" cy="410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0"/>
            <a:ext cx="4111625" cy="63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452120"/>
            <a:ext cx="4708525" cy="56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5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07" y="1158875"/>
            <a:ext cx="680956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107033"/>
            <a:ext cx="6816725" cy="41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235074"/>
            <a:ext cx="7010514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978301"/>
            <a:ext cx="6623050" cy="46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5" y="1115280"/>
            <a:ext cx="5794375" cy="43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66" y="1079500"/>
            <a:ext cx="6420609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92" y="1301750"/>
            <a:ext cx="7033483" cy="40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3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1356252"/>
            <a:ext cx="5480050" cy="41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984250"/>
            <a:ext cx="5184775" cy="51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6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5" y="460375"/>
            <a:ext cx="5597525" cy="55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340574"/>
            <a:ext cx="5441950" cy="37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90" y="1270000"/>
            <a:ext cx="603328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5" y="389579"/>
            <a:ext cx="6629400" cy="60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5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777875"/>
            <a:ext cx="55149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2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052936"/>
            <a:ext cx="5445125" cy="43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52" y="1238250"/>
            <a:ext cx="6705198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6" y="508525"/>
            <a:ext cx="6131602" cy="61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5" y="1556093"/>
            <a:ext cx="5289550" cy="39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830808"/>
            <a:ext cx="6321425" cy="47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04" y="1698625"/>
            <a:ext cx="7436871" cy="32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3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34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118235"/>
            <a:ext cx="5365750" cy="43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6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98500"/>
            <a:ext cx="5216525" cy="52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596661"/>
            <a:ext cx="5797550" cy="51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1178167"/>
            <a:ext cx="6311900" cy="42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5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25" y="1056415"/>
            <a:ext cx="5921375" cy="41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292050"/>
            <a:ext cx="4270375" cy="58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5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22020"/>
            <a:ext cx="5397500" cy="43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831294"/>
            <a:ext cx="4714875" cy="450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637266"/>
            <a:ext cx="5502275" cy="505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825500"/>
            <a:ext cx="4645025" cy="46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" y="1158875"/>
            <a:ext cx="844296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479804"/>
            <a:ext cx="5495925" cy="1558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4580" y="2563731"/>
            <a:ext cx="117475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3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203043"/>
            <a:ext cx="5464175" cy="40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445481"/>
            <a:ext cx="6410325" cy="59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6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284603"/>
            <a:ext cx="6134100" cy="40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904875"/>
            <a:ext cx="4746625" cy="47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873125"/>
            <a:ext cx="4756150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965" y="444500"/>
            <a:ext cx="3028461" cy="4921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40" y="3188575"/>
            <a:ext cx="5915025" cy="23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" y="0"/>
            <a:ext cx="5699125" cy="3663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3516824"/>
            <a:ext cx="3530600" cy="32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5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666750"/>
            <a:ext cx="5073650" cy="50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5" y="1187864"/>
            <a:ext cx="4714875" cy="43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75" y="842891"/>
            <a:ext cx="4584700" cy="46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0" y="1176267"/>
            <a:ext cx="4419600" cy="43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3892"/>
            <a:ext cx="6565900" cy="43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5" y="1043268"/>
            <a:ext cx="6299200" cy="42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3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1041223"/>
            <a:ext cx="6619875" cy="45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539750"/>
            <a:ext cx="5851525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5" y="1239184"/>
            <a:ext cx="6299200" cy="43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6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5" y="1337164"/>
            <a:ext cx="5422900" cy="41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012333"/>
            <a:ext cx="5581650" cy="46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349250"/>
            <a:ext cx="57721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02" y="1762125"/>
            <a:ext cx="8744448" cy="28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5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144000" cy="43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107037"/>
            <a:ext cx="6235700" cy="45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5" y="1209921"/>
            <a:ext cx="6064250" cy="41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873125"/>
            <a:ext cx="512127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1160297"/>
            <a:ext cx="6067425" cy="42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5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719677"/>
            <a:ext cx="7127875" cy="30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868984"/>
            <a:ext cx="4359275" cy="41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3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990837"/>
            <a:ext cx="6184900" cy="47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5" y="1125415"/>
            <a:ext cx="5334000" cy="39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6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927409"/>
            <a:ext cx="5673725" cy="468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8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333375"/>
            <a:ext cx="5603875" cy="56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7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1047750"/>
            <a:ext cx="48196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3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973867"/>
            <a:ext cx="6511925" cy="48776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8500" y="3952875"/>
            <a:ext cx="2365375" cy="2381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08500" y="3333750"/>
            <a:ext cx="2238375" cy="190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2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90488"/>
            <a:ext cx="4689475" cy="55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4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</Words>
  <Application>Microsoft Macintosh PowerPoint</Application>
  <PresentationFormat>On-screen Show (4:3)</PresentationFormat>
  <Paragraphs>1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Tool 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ID</dc:title>
  <dc:creator>Jason Sousa</dc:creator>
  <cp:lastModifiedBy>Jason Sousa</cp:lastModifiedBy>
  <cp:revision>11</cp:revision>
  <dcterms:created xsi:type="dcterms:W3CDTF">2014-04-28T21:20:35Z</dcterms:created>
  <dcterms:modified xsi:type="dcterms:W3CDTF">2014-05-02T17:33:17Z</dcterms:modified>
</cp:coreProperties>
</file>