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ppt/activeX/activeX169.xml" ContentType="application/vnd.ms-office.activeX+xml"/>
  <Override PartName="/ppt/activeX/activeX170.xml" ContentType="application/vnd.ms-office.activeX+xml"/>
  <Override PartName="/ppt/activeX/activeX171.xml" ContentType="application/vnd.ms-office.activeX+xml"/>
  <Override PartName="/ppt/activeX/activeX172.xml" ContentType="application/vnd.ms-office.activeX+xml"/>
  <Override PartName="/ppt/activeX/activeX173.xml" ContentType="application/vnd.ms-office.activeX+xml"/>
  <Override PartName="/ppt/activeX/activeX174.xml" ContentType="application/vnd.ms-office.activeX+xml"/>
  <Override PartName="/ppt/activeX/activeX175.xml" ContentType="application/vnd.ms-office.activeX+xml"/>
  <Override PartName="/ppt/activeX/activeX176.xml" ContentType="application/vnd.ms-office.activeX+xml"/>
  <Override PartName="/ppt/activeX/activeX177.xml" ContentType="application/vnd.ms-office.activeX+xml"/>
  <Override PartName="/ppt/activeX/activeX178.xml" ContentType="application/vnd.ms-office.activeX+xml"/>
  <Override PartName="/ppt/activeX/activeX179.xml" ContentType="application/vnd.ms-office.activeX+xml"/>
  <Override PartName="/ppt/activeX/activeX180.xml" ContentType="application/vnd.ms-office.activeX+xml"/>
  <Override PartName="/ppt/activeX/activeX181.xml" ContentType="application/vnd.ms-office.activeX+xml"/>
  <Override PartName="/ppt/activeX/activeX182.xml" ContentType="application/vnd.ms-office.activeX+xml"/>
  <Override PartName="/ppt/activeX/activeX183.xml" ContentType="application/vnd.ms-office.activeX+xml"/>
  <Override PartName="/ppt/activeX/activeX184.xml" ContentType="application/vnd.ms-office.activeX+xml"/>
  <Override PartName="/ppt/activeX/activeX185.xml" ContentType="application/vnd.ms-office.activeX+xml"/>
  <Override PartName="/ppt/activeX/activeX186.xml" ContentType="application/vnd.ms-office.activeX+xml"/>
  <Override PartName="/ppt/activeX/activeX187.xml" ContentType="application/vnd.ms-office.activeX+xml"/>
  <Override PartName="/ppt/activeX/activeX188.xml" ContentType="application/vnd.ms-office.activeX+xml"/>
  <Override PartName="/ppt/activeX/activeX189.xml" ContentType="application/vnd.ms-office.activeX+xml"/>
  <Override PartName="/ppt/activeX/activeX190.xml" ContentType="application/vnd.ms-office.activeX+xml"/>
  <Override PartName="/ppt/activeX/activeX191.xml" ContentType="application/vnd.ms-office.activeX+xml"/>
  <Override PartName="/ppt/activeX/activeX192.xml" ContentType="application/vnd.ms-office.activeX+xml"/>
  <Override PartName="/ppt/activeX/activeX193.xml" ContentType="application/vnd.ms-office.activeX+xml"/>
  <Override PartName="/ppt/activeX/activeX194.xml" ContentType="application/vnd.ms-office.activeX+xml"/>
  <Override PartName="/ppt/activeX/activeX195.xml" ContentType="application/vnd.ms-office.activeX+xml"/>
  <Override PartName="/ppt/activeX/activeX196.xml" ContentType="application/vnd.ms-office.activeX+xml"/>
  <Override PartName="/ppt/activeX/activeX197.xml" ContentType="application/vnd.ms-office.activeX+xml"/>
  <Override PartName="/ppt/activeX/activeX198.xml" ContentType="application/vnd.ms-office.activeX+xml"/>
  <Override PartName="/ppt/activeX/activeX199.xml" ContentType="application/vnd.ms-office.activeX+xml"/>
  <Override PartName="/ppt/activeX/activeX200.xml" ContentType="application/vnd.ms-office.activeX+xml"/>
  <Override PartName="/ppt/activeX/activeX201.xml" ContentType="application/vnd.ms-office.activeX+xml"/>
  <Override PartName="/ppt/activeX/activeX202.xml" ContentType="application/vnd.ms-office.activeX+xml"/>
  <Override PartName="/ppt/activeX/activeX203.xml" ContentType="application/vnd.ms-office.activeX+xml"/>
  <Override PartName="/ppt/activeX/activeX204.xml" ContentType="application/vnd.ms-office.activeX+xml"/>
  <Override PartName="/ppt/activeX/activeX205.xml" ContentType="application/vnd.ms-office.activeX+xml"/>
  <Override PartName="/ppt/activeX/activeX206.xml" ContentType="application/vnd.ms-office.activeX+xml"/>
  <Override PartName="/ppt/activeX/activeX207.xml" ContentType="application/vnd.ms-office.activeX+xml"/>
  <Override PartName="/ppt/activeX/activeX208.xml" ContentType="application/vnd.ms-office.activeX+xml"/>
  <Override PartName="/ppt/activeX/activeX209.xml" ContentType="application/vnd.ms-office.activeX+xml"/>
  <Override PartName="/ppt/activeX/activeX210.xml" ContentType="application/vnd.ms-office.activeX+xml"/>
  <Override PartName="/ppt/activeX/activeX211.xml" ContentType="application/vnd.ms-office.activeX+xml"/>
  <Override PartName="/ppt/activeX/activeX212.xml" ContentType="application/vnd.ms-office.activeX+xml"/>
  <Override PartName="/ppt/activeX/activeX213.xml" ContentType="application/vnd.ms-office.activeX+xml"/>
  <Override PartName="/ppt/activeX/activeX214.xml" ContentType="application/vnd.ms-office.activeX+xml"/>
  <Override PartName="/ppt/activeX/activeX215.xml" ContentType="application/vnd.ms-office.activeX+xml"/>
  <Override PartName="/ppt/activeX/activeX216.xml" ContentType="application/vnd.ms-office.activeX+xml"/>
  <Override PartName="/ppt/activeX/activeX217.xml" ContentType="application/vnd.ms-office.activeX+xml"/>
  <Override PartName="/ppt/activeX/activeX218.xml" ContentType="application/vnd.ms-office.activeX+xml"/>
  <Override PartName="/ppt/activeX/activeX219.xml" ContentType="application/vnd.ms-office.activeX+xml"/>
  <Override PartName="/ppt/activeX/activeX220.xml" ContentType="application/vnd.ms-office.activeX+xml"/>
  <Override PartName="/ppt/activeX/activeX221.xml" ContentType="application/vnd.ms-office.activeX+xml"/>
  <Override PartName="/ppt/activeX/activeX222.xml" ContentType="application/vnd.ms-office.activeX+xml"/>
  <Override PartName="/ppt/activeX/activeX223.xml" ContentType="application/vnd.ms-office.activeX+xml"/>
  <Override PartName="/ppt/activeX/activeX224.xml" ContentType="application/vnd.ms-office.activeX+xml"/>
  <Override PartName="/ppt/activeX/activeX225.xml" ContentType="application/vnd.ms-office.activeX+xml"/>
  <Override PartName="/ppt/activeX/activeX226.xml" ContentType="application/vnd.ms-office.activeX+xml"/>
  <Override PartName="/ppt/activeX/activeX227.xml" ContentType="application/vnd.ms-office.activeX+xml"/>
  <Override PartName="/ppt/activeX/activeX228.xml" ContentType="application/vnd.ms-office.activeX+xml"/>
  <Override PartName="/ppt/activeX/activeX229.xml" ContentType="application/vnd.ms-office.activeX+xml"/>
  <Override PartName="/ppt/activeX/activeX230.xml" ContentType="application/vnd.ms-office.activeX+xml"/>
  <Override PartName="/ppt/activeX/activeX231.xml" ContentType="application/vnd.ms-office.activeX+xml"/>
  <Override PartName="/ppt/activeX/activeX232.xml" ContentType="application/vnd.ms-office.activeX+xml"/>
  <Override PartName="/ppt/activeX/activeX233.xml" ContentType="application/vnd.ms-office.activeX+xml"/>
  <Override PartName="/ppt/activeX/activeX234.xml" ContentType="application/vnd.ms-office.activeX+xml"/>
  <Override PartName="/ppt/activeX/activeX235.xml" ContentType="application/vnd.ms-office.activeX+xml"/>
  <Override PartName="/ppt/activeX/activeX236.xml" ContentType="application/vnd.ms-office.activeX+xml"/>
  <Override PartName="/ppt/activeX/activeX237.xml" ContentType="application/vnd.ms-office.activeX+xml"/>
  <Override PartName="/ppt/activeX/activeX238.xml" ContentType="application/vnd.ms-office.activeX+xml"/>
  <Override PartName="/ppt/activeX/activeX239.xml" ContentType="application/vnd.ms-office.activeX+xml"/>
  <Override PartName="/ppt/activeX/activeX240.xml" ContentType="application/vnd.ms-office.activeX+xml"/>
  <Override PartName="/ppt/activeX/activeX241.xml" ContentType="application/vnd.ms-office.activeX+xml"/>
  <Override PartName="/ppt/activeX/activeX242.xml" ContentType="application/vnd.ms-office.activeX+xml"/>
  <Override PartName="/ppt/activeX/activeX243.xml" ContentType="application/vnd.ms-office.activeX+xml"/>
  <Override PartName="/ppt/activeX/activeX244.xml" ContentType="application/vnd.ms-office.activeX+xml"/>
  <Override PartName="/ppt/activeX/activeX245.xml" ContentType="application/vnd.ms-office.activeX+xml"/>
  <Override PartName="/ppt/activeX/activeX246.xml" ContentType="application/vnd.ms-office.activeX+xml"/>
  <Override PartName="/ppt/activeX/activeX247.xml" ContentType="application/vnd.ms-office.activeX+xml"/>
  <Override PartName="/ppt/activeX/activeX248.xml" ContentType="application/vnd.ms-office.activeX+xml"/>
  <Override PartName="/ppt/activeX/activeX249.xml" ContentType="application/vnd.ms-office.activeX+xml"/>
  <Override PartName="/ppt/activeX/activeX250.xml" ContentType="application/vnd.ms-office.activeX+xml"/>
  <Override PartName="/ppt/activeX/activeX251.xml" ContentType="application/vnd.ms-office.activeX+xml"/>
  <Override PartName="/ppt/activeX/activeX252.xml" ContentType="application/vnd.ms-office.activeX+xml"/>
  <Override PartName="/ppt/activeX/activeX253.xml" ContentType="application/vnd.ms-office.activeX+xml"/>
  <Override PartName="/ppt/activeX/activeX254.xml" ContentType="application/vnd.ms-office.activeX+xml"/>
  <Override PartName="/ppt/activeX/activeX255.xml" ContentType="application/vnd.ms-office.activeX+xml"/>
  <Override PartName="/ppt/activeX/activeX256.xml" ContentType="application/vnd.ms-office.activeX+xml"/>
  <Override PartName="/ppt/activeX/activeX257.xml" ContentType="application/vnd.ms-office.activeX+xml"/>
  <Override PartName="/ppt/activeX/activeX258.xml" ContentType="application/vnd.ms-office.activeX+xml"/>
  <Override PartName="/ppt/activeX/activeX259.xml" ContentType="application/vnd.ms-office.activeX+xml"/>
  <Override PartName="/ppt/activeX/activeX260.xml" ContentType="application/vnd.ms-office.activeX+xml"/>
  <Override PartName="/ppt/activeX/activeX261.xml" ContentType="application/vnd.ms-office.activeX+xml"/>
  <Override PartName="/ppt/activeX/activeX262.xml" ContentType="application/vnd.ms-office.activeX+xml"/>
  <Override PartName="/ppt/activeX/activeX263.xml" ContentType="application/vnd.ms-office.activeX+xml"/>
  <Override PartName="/ppt/activeX/activeX264.xml" ContentType="application/vnd.ms-office.activeX+xml"/>
  <Override PartName="/ppt/activeX/activeX265.xml" ContentType="application/vnd.ms-office.activeX+xml"/>
  <Override PartName="/ppt/activeX/activeX266.xml" ContentType="application/vnd.ms-office.activeX+xml"/>
  <Override PartName="/ppt/activeX/activeX267.xml" ContentType="application/vnd.ms-office.activeX+xml"/>
  <Override PartName="/ppt/activeX/activeX268.xml" ContentType="application/vnd.ms-office.activeX+xml"/>
  <Override PartName="/ppt/activeX/activeX269.xml" ContentType="application/vnd.ms-office.activeX+xml"/>
  <Override PartName="/ppt/activeX/activeX270.xml" ContentType="application/vnd.ms-office.activeX+xml"/>
  <Override PartName="/ppt/activeX/activeX271.xml" ContentType="application/vnd.ms-office.activeX+xml"/>
  <Override PartName="/ppt/activeX/activeX272.xml" ContentType="application/vnd.ms-office.activeX+xml"/>
  <Override PartName="/ppt/activeX/activeX273.xml" ContentType="application/vnd.ms-office.activeX+xml"/>
  <Override PartName="/ppt/activeX/activeX274.xml" ContentType="application/vnd.ms-office.activeX+xml"/>
  <Override PartName="/ppt/activeX/activeX275.xml" ContentType="application/vnd.ms-office.activeX+xml"/>
  <Override PartName="/ppt/activeX/activeX276.xml" ContentType="application/vnd.ms-office.activeX+xml"/>
  <Override PartName="/ppt/activeX/activeX277.xml" ContentType="application/vnd.ms-office.activeX+xml"/>
  <Override PartName="/ppt/activeX/activeX278.xml" ContentType="application/vnd.ms-office.activeX+xml"/>
  <Override PartName="/ppt/activeX/activeX279.xml" ContentType="application/vnd.ms-office.activeX+xml"/>
  <Override PartName="/ppt/activeX/activeX280.xml" ContentType="application/vnd.ms-office.activeX+xml"/>
  <Override PartName="/ppt/activeX/activeX281.xml" ContentType="application/vnd.ms-office.activeX+xml"/>
  <Override PartName="/ppt/activeX/activeX282.xml" ContentType="application/vnd.ms-office.activeX+xml"/>
  <Override PartName="/ppt/activeX/activeX283.xml" ContentType="application/vnd.ms-office.activeX+xml"/>
  <Override PartName="/ppt/activeX/activeX284.xml" ContentType="application/vnd.ms-office.activeX+xml"/>
  <Override PartName="/ppt/activeX/activeX285.xml" ContentType="application/vnd.ms-office.activeX+xml"/>
  <Override PartName="/ppt/activeX/activeX286.xml" ContentType="application/vnd.ms-office.activeX+xml"/>
  <Override PartName="/ppt/activeX/activeX287.xml" ContentType="application/vnd.ms-office.activeX+xml"/>
  <Override PartName="/ppt/activeX/activeX288.xml" ContentType="application/vnd.ms-office.activeX+xml"/>
  <Override PartName="/ppt/activeX/activeX289.xml" ContentType="application/vnd.ms-office.activeX+xml"/>
  <Override PartName="/ppt/activeX/activeX290.xml" ContentType="application/vnd.ms-office.activeX+xml"/>
  <Override PartName="/ppt/activeX/activeX291.xml" ContentType="application/vnd.ms-office.activeX+xml"/>
  <Override PartName="/ppt/activeX/activeX292.xml" ContentType="application/vnd.ms-office.activeX+xml"/>
  <Override PartName="/ppt/activeX/activeX293.xml" ContentType="application/vnd.ms-office.activeX+xml"/>
  <Override PartName="/ppt/activeX/activeX294.xml" ContentType="application/vnd.ms-office.activeX+xml"/>
  <Override PartName="/ppt/activeX/activeX295.xml" ContentType="application/vnd.ms-office.activeX+xml"/>
  <Override PartName="/ppt/activeX/activeX296.xml" ContentType="application/vnd.ms-office.activeX+xml"/>
  <Override PartName="/ppt/activeX/activeX297.xml" ContentType="application/vnd.ms-office.activeX+xml"/>
  <Override PartName="/ppt/activeX/activeX298.xml" ContentType="application/vnd.ms-office.activeX+xml"/>
  <Override PartName="/ppt/activeX/activeX299.xml" ContentType="application/vnd.ms-office.activeX+xml"/>
  <Override PartName="/ppt/activeX/activeX300.xml" ContentType="application/vnd.ms-office.activeX+xml"/>
  <Override PartName="/ppt/activeX/activeX301.xml" ContentType="application/vnd.ms-office.activeX+xml"/>
  <Override PartName="/ppt/activeX/activeX302.xml" ContentType="application/vnd.ms-office.activeX+xml"/>
  <Override PartName="/ppt/activeX/activeX303.xml" ContentType="application/vnd.ms-office.activeX+xml"/>
  <Override PartName="/ppt/activeX/activeX304.xml" ContentType="application/vnd.ms-office.activeX+xml"/>
  <Override PartName="/ppt/activeX/activeX305.xml" ContentType="application/vnd.ms-office.activeX+xml"/>
  <Override PartName="/ppt/activeX/activeX306.xml" ContentType="application/vnd.ms-office.activeX+xml"/>
  <Override PartName="/ppt/activeX/activeX307.xml" ContentType="application/vnd.ms-office.activeX+xml"/>
  <Override PartName="/ppt/activeX/activeX308.xml" ContentType="application/vnd.ms-office.activeX+xml"/>
  <Override PartName="/ppt/activeX/activeX309.xml" ContentType="application/vnd.ms-office.activeX+xml"/>
  <Override PartName="/ppt/activeX/activeX310.xml" ContentType="application/vnd.ms-office.activeX+xml"/>
  <Override PartName="/ppt/activeX/activeX311.xml" ContentType="application/vnd.ms-office.activeX+xml"/>
  <Override PartName="/ppt/activeX/activeX312.xml" ContentType="application/vnd.ms-office.activeX+xml"/>
  <Override PartName="/ppt/activeX/activeX313.xml" ContentType="application/vnd.ms-office.activeX+xml"/>
  <Override PartName="/ppt/activeX/activeX314.xml" ContentType="application/vnd.ms-office.activeX+xml"/>
  <Override PartName="/ppt/activeX/activeX315.xml" ContentType="application/vnd.ms-office.activeX+xml"/>
  <Override PartName="/ppt/activeX/activeX316.xml" ContentType="application/vnd.ms-office.activeX+xml"/>
  <Override PartName="/ppt/activeX/activeX317.xml" ContentType="application/vnd.ms-office.activeX+xml"/>
  <Override PartName="/ppt/activeX/activeX318.xml" ContentType="application/vnd.ms-office.activeX+xml"/>
  <Override PartName="/ppt/activeX/activeX319.xml" ContentType="application/vnd.ms-office.activeX+xml"/>
  <Override PartName="/ppt/activeX/activeX320.xml" ContentType="application/vnd.ms-office.activeX+xml"/>
  <Override PartName="/ppt/activeX/activeX321.xml" ContentType="application/vnd.ms-office.activeX+xml"/>
  <Override PartName="/ppt/activeX/activeX322.xml" ContentType="application/vnd.ms-office.activeX+xml"/>
  <Override PartName="/ppt/activeX/activeX323.xml" ContentType="application/vnd.ms-office.activeX+xml"/>
  <Override PartName="/ppt/activeX/activeX324.xml" ContentType="application/vnd.ms-office.activeX+xml"/>
  <Override PartName="/ppt/activeX/activeX325.xml" ContentType="application/vnd.ms-office.activeX+xml"/>
  <Override PartName="/ppt/activeX/activeX326.xml" ContentType="application/vnd.ms-office.activeX+xml"/>
  <Override PartName="/ppt/activeX/activeX327.xml" ContentType="application/vnd.ms-office.activeX+xml"/>
  <Override PartName="/ppt/activeX/activeX328.xml" ContentType="application/vnd.ms-office.activeX+xml"/>
  <Override PartName="/ppt/activeX/activeX329.xml" ContentType="application/vnd.ms-office.activeX+xml"/>
  <Override PartName="/ppt/activeX/activeX330.xml" ContentType="application/vnd.ms-office.activeX+xml"/>
  <Override PartName="/ppt/activeX/activeX331.xml" ContentType="application/vnd.ms-office.activeX+xml"/>
  <Override PartName="/ppt/activeX/activeX332.xml" ContentType="application/vnd.ms-office.activeX+xml"/>
  <Override PartName="/ppt/activeX/activeX333.xml" ContentType="application/vnd.ms-office.activeX+xml"/>
  <Override PartName="/ppt/activeX/activeX334.xml" ContentType="application/vnd.ms-office.activeX+xml"/>
  <Override PartName="/ppt/activeX/activeX335.xml" ContentType="application/vnd.ms-office.activeX+xml"/>
  <Override PartName="/ppt/activeX/activeX336.xml" ContentType="application/vnd.ms-office.activeX+xml"/>
  <Override PartName="/ppt/activeX/activeX337.xml" ContentType="application/vnd.ms-office.activeX+xml"/>
  <Override PartName="/ppt/activeX/activeX338.xml" ContentType="application/vnd.ms-office.activeX+xml"/>
  <Override PartName="/ppt/activeX/activeX339.xml" ContentType="application/vnd.ms-office.activeX+xml"/>
  <Override PartName="/ppt/activeX/activeX340.xml" ContentType="application/vnd.ms-office.activeX+xml"/>
  <Override PartName="/ppt/activeX/activeX341.xml" ContentType="application/vnd.ms-office.activeX+xml"/>
  <Override PartName="/ppt/activeX/activeX342.xml" ContentType="application/vnd.ms-office.activeX+xml"/>
  <Override PartName="/ppt/activeX/activeX343.xml" ContentType="application/vnd.ms-office.activeX+xml"/>
  <Override PartName="/ppt/activeX/activeX344.xml" ContentType="application/vnd.ms-office.activeX+xml"/>
  <Override PartName="/ppt/activeX/activeX345.xml" ContentType="application/vnd.ms-office.activeX+xml"/>
  <Override PartName="/ppt/activeX/activeX346.xml" ContentType="application/vnd.ms-office.activeX+xml"/>
  <Override PartName="/ppt/activeX/activeX347.xml" ContentType="application/vnd.ms-office.activeX+xml"/>
  <Override PartName="/ppt/activeX/activeX348.xml" ContentType="application/vnd.ms-office.activeX+xml"/>
  <Override PartName="/ppt/activeX/activeX349.xml" ContentType="application/vnd.ms-office.activeX+xml"/>
  <Override PartName="/ppt/activeX/activeX350.xml" ContentType="application/vnd.ms-office.activeX+xml"/>
  <Override PartName="/ppt/activeX/activeX351.xml" ContentType="application/vnd.ms-office.activeX+xml"/>
  <Override PartName="/ppt/activeX/activeX352.xml" ContentType="application/vnd.ms-office.activeX+xml"/>
  <Override PartName="/ppt/activeX/activeX353.xml" ContentType="application/vnd.ms-office.activeX+xml"/>
  <Override PartName="/ppt/activeX/activeX354.xml" ContentType="application/vnd.ms-office.activeX+xml"/>
  <Override PartName="/ppt/activeX/activeX355.xml" ContentType="application/vnd.ms-office.activeX+xml"/>
  <Override PartName="/ppt/activeX/activeX356.xml" ContentType="application/vnd.ms-office.activeX+xml"/>
  <Override PartName="/ppt/activeX/activeX357.xml" ContentType="application/vnd.ms-office.activeX+xml"/>
  <Override PartName="/ppt/activeX/activeX358.xml" ContentType="application/vnd.ms-office.activeX+xml"/>
  <Override PartName="/ppt/activeX/activeX359.xml" ContentType="application/vnd.ms-office.activeX+xml"/>
  <Override PartName="/ppt/activeX/activeX360.xml" ContentType="application/vnd.ms-office.activeX+xml"/>
  <Override PartName="/ppt/activeX/activeX361.xml" ContentType="application/vnd.ms-office.activeX+xml"/>
  <Override PartName="/ppt/activeX/activeX362.xml" ContentType="application/vnd.ms-office.activeX+xml"/>
  <Override PartName="/ppt/activeX/activeX363.xml" ContentType="application/vnd.ms-office.activeX+xml"/>
  <Override PartName="/ppt/activeX/activeX364.xml" ContentType="application/vnd.ms-office.activeX+xml"/>
  <Override PartName="/ppt/activeX/activeX365.xml" ContentType="application/vnd.ms-office.activeX+xml"/>
  <Override PartName="/ppt/activeX/activeX366.xml" ContentType="application/vnd.ms-office.activeX+xml"/>
  <Override PartName="/ppt/activeX/activeX367.xml" ContentType="application/vnd.ms-office.activeX+xml"/>
  <Override PartName="/ppt/activeX/activeX368.xml" ContentType="application/vnd.ms-office.activeX+xml"/>
  <Override PartName="/ppt/activeX/activeX369.xml" ContentType="application/vnd.ms-office.activeX+xml"/>
  <Override PartName="/ppt/activeX/activeX370.xml" ContentType="application/vnd.ms-office.activeX+xml"/>
  <Override PartName="/ppt/activeX/activeX371.xml" ContentType="application/vnd.ms-office.activeX+xml"/>
  <Override PartName="/ppt/activeX/activeX372.xml" ContentType="application/vnd.ms-office.activeX+xml"/>
  <Override PartName="/ppt/activeX/activeX373.xml" ContentType="application/vnd.ms-office.activeX+xml"/>
  <Override PartName="/ppt/activeX/activeX374.xml" ContentType="application/vnd.ms-office.activeX+xml"/>
  <Override PartName="/ppt/activeX/activeX375.xml" ContentType="application/vnd.ms-office.activeX+xml"/>
  <Override PartName="/ppt/activeX/activeX376.xml" ContentType="application/vnd.ms-office.activeX+xml"/>
  <Override PartName="/ppt/activeX/activeX377.xml" ContentType="application/vnd.ms-office.activeX+xml"/>
  <Override PartName="/ppt/activeX/activeX378.xml" ContentType="application/vnd.ms-office.activeX+xml"/>
  <Override PartName="/ppt/activeX/activeX379.xml" ContentType="application/vnd.ms-office.activeX+xml"/>
  <Override PartName="/ppt/activeX/activeX380.xml" ContentType="application/vnd.ms-office.activeX+xml"/>
  <Override PartName="/ppt/activeX/activeX381.xml" ContentType="application/vnd.ms-office.activeX+xml"/>
  <Override PartName="/ppt/activeX/activeX382.xml" ContentType="application/vnd.ms-office.activeX+xml"/>
  <Override PartName="/ppt/activeX/activeX383.xml" ContentType="application/vnd.ms-office.activeX+xml"/>
  <Override PartName="/ppt/activeX/activeX384.xml" ContentType="application/vnd.ms-office.activeX+xml"/>
  <Override PartName="/ppt/activeX/activeX38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69.xml.rels><?xml version="1.0" encoding="UTF-8" standalone="yes"?>
<Relationships xmlns="http://schemas.openxmlformats.org/package/2006/relationships"><Relationship Id="rId1" Type="http://schemas.microsoft.com/office/2006/relationships/activeXControlBinary" Target="activeX169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70.xml.rels><?xml version="1.0" encoding="UTF-8" standalone="yes"?>
<Relationships xmlns="http://schemas.openxmlformats.org/package/2006/relationships"><Relationship Id="rId1" Type="http://schemas.microsoft.com/office/2006/relationships/activeXControlBinary" Target="activeX170.bin"/></Relationships>
</file>

<file path=ppt/activeX/_rels/activeX171.xml.rels><?xml version="1.0" encoding="UTF-8" standalone="yes"?>
<Relationships xmlns="http://schemas.openxmlformats.org/package/2006/relationships"><Relationship Id="rId1" Type="http://schemas.microsoft.com/office/2006/relationships/activeXControlBinary" Target="activeX171.bin"/></Relationships>
</file>

<file path=ppt/activeX/_rels/activeX172.xml.rels><?xml version="1.0" encoding="UTF-8" standalone="yes"?>
<Relationships xmlns="http://schemas.openxmlformats.org/package/2006/relationships"><Relationship Id="rId1" Type="http://schemas.microsoft.com/office/2006/relationships/activeXControlBinary" Target="activeX172.bin"/></Relationships>
</file>

<file path=ppt/activeX/_rels/activeX173.xml.rels><?xml version="1.0" encoding="UTF-8" standalone="yes"?>
<Relationships xmlns="http://schemas.openxmlformats.org/package/2006/relationships"><Relationship Id="rId1" Type="http://schemas.microsoft.com/office/2006/relationships/activeXControlBinary" Target="activeX173.bin"/></Relationships>
</file>

<file path=ppt/activeX/_rels/activeX174.xml.rels><?xml version="1.0" encoding="UTF-8" standalone="yes"?>
<Relationships xmlns="http://schemas.openxmlformats.org/package/2006/relationships"><Relationship Id="rId1" Type="http://schemas.microsoft.com/office/2006/relationships/activeXControlBinary" Target="activeX174.bin"/></Relationships>
</file>

<file path=ppt/activeX/_rels/activeX175.xml.rels><?xml version="1.0" encoding="UTF-8" standalone="yes"?>
<Relationships xmlns="http://schemas.openxmlformats.org/package/2006/relationships"><Relationship Id="rId1" Type="http://schemas.microsoft.com/office/2006/relationships/activeXControlBinary" Target="activeX175.bin"/></Relationships>
</file>

<file path=ppt/activeX/_rels/activeX176.xml.rels><?xml version="1.0" encoding="UTF-8" standalone="yes"?>
<Relationships xmlns="http://schemas.openxmlformats.org/package/2006/relationships"><Relationship Id="rId1" Type="http://schemas.microsoft.com/office/2006/relationships/activeXControlBinary" Target="activeX176.bin"/></Relationships>
</file>

<file path=ppt/activeX/_rels/activeX177.xml.rels><?xml version="1.0" encoding="UTF-8" standalone="yes"?>
<Relationships xmlns="http://schemas.openxmlformats.org/package/2006/relationships"><Relationship Id="rId1" Type="http://schemas.microsoft.com/office/2006/relationships/activeXControlBinary" Target="activeX177.bin"/></Relationships>
</file>

<file path=ppt/activeX/_rels/activeX178.xml.rels><?xml version="1.0" encoding="UTF-8" standalone="yes"?>
<Relationships xmlns="http://schemas.openxmlformats.org/package/2006/relationships"><Relationship Id="rId1" Type="http://schemas.microsoft.com/office/2006/relationships/activeXControlBinary" Target="activeX178.bin"/></Relationships>
</file>

<file path=ppt/activeX/_rels/activeX179.xml.rels><?xml version="1.0" encoding="UTF-8" standalone="yes"?>
<Relationships xmlns="http://schemas.openxmlformats.org/package/2006/relationships"><Relationship Id="rId1" Type="http://schemas.microsoft.com/office/2006/relationships/activeXControlBinary" Target="activeX179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80.xml.rels><?xml version="1.0" encoding="UTF-8" standalone="yes"?>
<Relationships xmlns="http://schemas.openxmlformats.org/package/2006/relationships"><Relationship Id="rId1" Type="http://schemas.microsoft.com/office/2006/relationships/activeXControlBinary" Target="activeX180.bin"/></Relationships>
</file>

<file path=ppt/activeX/_rels/activeX181.xml.rels><?xml version="1.0" encoding="UTF-8" standalone="yes"?>
<Relationships xmlns="http://schemas.openxmlformats.org/package/2006/relationships"><Relationship Id="rId1" Type="http://schemas.microsoft.com/office/2006/relationships/activeXControlBinary" Target="activeX181.bin"/></Relationships>
</file>

<file path=ppt/activeX/_rels/activeX182.xml.rels><?xml version="1.0" encoding="UTF-8" standalone="yes"?>
<Relationships xmlns="http://schemas.openxmlformats.org/package/2006/relationships"><Relationship Id="rId1" Type="http://schemas.microsoft.com/office/2006/relationships/activeXControlBinary" Target="activeX182.bin"/></Relationships>
</file>

<file path=ppt/activeX/_rels/activeX183.xml.rels><?xml version="1.0" encoding="UTF-8" standalone="yes"?>
<Relationships xmlns="http://schemas.openxmlformats.org/package/2006/relationships"><Relationship Id="rId1" Type="http://schemas.microsoft.com/office/2006/relationships/activeXControlBinary" Target="activeX183.bin"/></Relationships>
</file>

<file path=ppt/activeX/_rels/activeX184.xml.rels><?xml version="1.0" encoding="UTF-8" standalone="yes"?>
<Relationships xmlns="http://schemas.openxmlformats.org/package/2006/relationships"><Relationship Id="rId1" Type="http://schemas.microsoft.com/office/2006/relationships/activeXControlBinary" Target="activeX184.bin"/></Relationships>
</file>

<file path=ppt/activeX/_rels/activeX185.xml.rels><?xml version="1.0" encoding="UTF-8" standalone="yes"?>
<Relationships xmlns="http://schemas.openxmlformats.org/package/2006/relationships"><Relationship Id="rId1" Type="http://schemas.microsoft.com/office/2006/relationships/activeXControlBinary" Target="activeX185.bin"/></Relationships>
</file>

<file path=ppt/activeX/_rels/activeX186.xml.rels><?xml version="1.0" encoding="UTF-8" standalone="yes"?>
<Relationships xmlns="http://schemas.openxmlformats.org/package/2006/relationships"><Relationship Id="rId1" Type="http://schemas.microsoft.com/office/2006/relationships/activeXControlBinary" Target="activeX186.bin"/></Relationships>
</file>

<file path=ppt/activeX/_rels/activeX187.xml.rels><?xml version="1.0" encoding="UTF-8" standalone="yes"?>
<Relationships xmlns="http://schemas.openxmlformats.org/package/2006/relationships"><Relationship Id="rId1" Type="http://schemas.microsoft.com/office/2006/relationships/activeXControlBinary" Target="activeX187.bin"/></Relationships>
</file>

<file path=ppt/activeX/_rels/activeX188.xml.rels><?xml version="1.0" encoding="UTF-8" standalone="yes"?>
<Relationships xmlns="http://schemas.openxmlformats.org/package/2006/relationships"><Relationship Id="rId1" Type="http://schemas.microsoft.com/office/2006/relationships/activeXControlBinary" Target="activeX188.bin"/></Relationships>
</file>

<file path=ppt/activeX/_rels/activeX189.xml.rels><?xml version="1.0" encoding="UTF-8" standalone="yes"?>
<Relationships xmlns="http://schemas.openxmlformats.org/package/2006/relationships"><Relationship Id="rId1" Type="http://schemas.microsoft.com/office/2006/relationships/activeXControlBinary" Target="activeX189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190.xml.rels><?xml version="1.0" encoding="UTF-8" standalone="yes"?>
<Relationships xmlns="http://schemas.openxmlformats.org/package/2006/relationships"><Relationship Id="rId1" Type="http://schemas.microsoft.com/office/2006/relationships/activeXControlBinary" Target="activeX190.bin"/></Relationships>
</file>

<file path=ppt/activeX/_rels/activeX191.xml.rels><?xml version="1.0" encoding="UTF-8" standalone="yes"?>
<Relationships xmlns="http://schemas.openxmlformats.org/package/2006/relationships"><Relationship Id="rId1" Type="http://schemas.microsoft.com/office/2006/relationships/activeXControlBinary" Target="activeX191.bin"/></Relationships>
</file>

<file path=ppt/activeX/_rels/activeX192.xml.rels><?xml version="1.0" encoding="UTF-8" standalone="yes"?>
<Relationships xmlns="http://schemas.openxmlformats.org/package/2006/relationships"><Relationship Id="rId1" Type="http://schemas.microsoft.com/office/2006/relationships/activeXControlBinary" Target="activeX192.bin"/></Relationships>
</file>

<file path=ppt/activeX/_rels/activeX193.xml.rels><?xml version="1.0" encoding="UTF-8" standalone="yes"?>
<Relationships xmlns="http://schemas.openxmlformats.org/package/2006/relationships"><Relationship Id="rId1" Type="http://schemas.microsoft.com/office/2006/relationships/activeXControlBinary" Target="activeX193.bin"/></Relationships>
</file>

<file path=ppt/activeX/_rels/activeX194.xml.rels><?xml version="1.0" encoding="UTF-8" standalone="yes"?>
<Relationships xmlns="http://schemas.openxmlformats.org/package/2006/relationships"><Relationship Id="rId1" Type="http://schemas.microsoft.com/office/2006/relationships/activeXControlBinary" Target="activeX194.bin"/></Relationships>
</file>

<file path=ppt/activeX/_rels/activeX195.xml.rels><?xml version="1.0" encoding="UTF-8" standalone="yes"?>
<Relationships xmlns="http://schemas.openxmlformats.org/package/2006/relationships"><Relationship Id="rId1" Type="http://schemas.microsoft.com/office/2006/relationships/activeXControlBinary" Target="activeX195.bin"/></Relationships>
</file>

<file path=ppt/activeX/_rels/activeX196.xml.rels><?xml version="1.0" encoding="UTF-8" standalone="yes"?>
<Relationships xmlns="http://schemas.openxmlformats.org/package/2006/relationships"><Relationship Id="rId1" Type="http://schemas.microsoft.com/office/2006/relationships/activeXControlBinary" Target="activeX196.bin"/></Relationships>
</file>

<file path=ppt/activeX/_rels/activeX197.xml.rels><?xml version="1.0" encoding="UTF-8" standalone="yes"?>
<Relationships xmlns="http://schemas.openxmlformats.org/package/2006/relationships"><Relationship Id="rId1" Type="http://schemas.microsoft.com/office/2006/relationships/activeXControlBinary" Target="activeX197.bin"/></Relationships>
</file>

<file path=ppt/activeX/_rels/activeX198.xml.rels><?xml version="1.0" encoding="UTF-8" standalone="yes"?>
<Relationships xmlns="http://schemas.openxmlformats.org/package/2006/relationships"><Relationship Id="rId1" Type="http://schemas.microsoft.com/office/2006/relationships/activeXControlBinary" Target="activeX198.bin"/></Relationships>
</file>

<file path=ppt/activeX/_rels/activeX199.xml.rels><?xml version="1.0" encoding="UTF-8" standalone="yes"?>
<Relationships xmlns="http://schemas.openxmlformats.org/package/2006/relationships"><Relationship Id="rId1" Type="http://schemas.microsoft.com/office/2006/relationships/activeXControlBinary" Target="activeX19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00.xml.rels><?xml version="1.0" encoding="UTF-8" standalone="yes"?>
<Relationships xmlns="http://schemas.openxmlformats.org/package/2006/relationships"><Relationship Id="rId1" Type="http://schemas.microsoft.com/office/2006/relationships/activeXControlBinary" Target="activeX200.bin"/></Relationships>
</file>

<file path=ppt/activeX/_rels/activeX201.xml.rels><?xml version="1.0" encoding="UTF-8" standalone="yes"?>
<Relationships xmlns="http://schemas.openxmlformats.org/package/2006/relationships"><Relationship Id="rId1" Type="http://schemas.microsoft.com/office/2006/relationships/activeXControlBinary" Target="activeX201.bin"/></Relationships>
</file>

<file path=ppt/activeX/_rels/activeX202.xml.rels><?xml version="1.0" encoding="UTF-8" standalone="yes"?>
<Relationships xmlns="http://schemas.openxmlformats.org/package/2006/relationships"><Relationship Id="rId1" Type="http://schemas.microsoft.com/office/2006/relationships/activeXControlBinary" Target="activeX202.bin"/></Relationships>
</file>

<file path=ppt/activeX/_rels/activeX203.xml.rels><?xml version="1.0" encoding="UTF-8" standalone="yes"?>
<Relationships xmlns="http://schemas.openxmlformats.org/package/2006/relationships"><Relationship Id="rId1" Type="http://schemas.microsoft.com/office/2006/relationships/activeXControlBinary" Target="activeX203.bin"/></Relationships>
</file>

<file path=ppt/activeX/_rels/activeX204.xml.rels><?xml version="1.0" encoding="UTF-8" standalone="yes"?>
<Relationships xmlns="http://schemas.openxmlformats.org/package/2006/relationships"><Relationship Id="rId1" Type="http://schemas.microsoft.com/office/2006/relationships/activeXControlBinary" Target="activeX204.bin"/></Relationships>
</file>

<file path=ppt/activeX/_rels/activeX205.xml.rels><?xml version="1.0" encoding="UTF-8" standalone="yes"?>
<Relationships xmlns="http://schemas.openxmlformats.org/package/2006/relationships"><Relationship Id="rId1" Type="http://schemas.microsoft.com/office/2006/relationships/activeXControlBinary" Target="activeX205.bin"/></Relationships>
</file>

<file path=ppt/activeX/_rels/activeX206.xml.rels><?xml version="1.0" encoding="UTF-8" standalone="yes"?>
<Relationships xmlns="http://schemas.openxmlformats.org/package/2006/relationships"><Relationship Id="rId1" Type="http://schemas.microsoft.com/office/2006/relationships/activeXControlBinary" Target="activeX206.bin"/></Relationships>
</file>

<file path=ppt/activeX/_rels/activeX207.xml.rels><?xml version="1.0" encoding="UTF-8" standalone="yes"?>
<Relationships xmlns="http://schemas.openxmlformats.org/package/2006/relationships"><Relationship Id="rId1" Type="http://schemas.microsoft.com/office/2006/relationships/activeXControlBinary" Target="activeX207.bin"/></Relationships>
</file>

<file path=ppt/activeX/_rels/activeX208.xml.rels><?xml version="1.0" encoding="UTF-8" standalone="yes"?>
<Relationships xmlns="http://schemas.openxmlformats.org/package/2006/relationships"><Relationship Id="rId1" Type="http://schemas.microsoft.com/office/2006/relationships/activeXControlBinary" Target="activeX208.bin"/></Relationships>
</file>

<file path=ppt/activeX/_rels/activeX209.xml.rels><?xml version="1.0" encoding="UTF-8" standalone="yes"?>
<Relationships xmlns="http://schemas.openxmlformats.org/package/2006/relationships"><Relationship Id="rId1" Type="http://schemas.microsoft.com/office/2006/relationships/activeXControlBinary" Target="activeX209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10.xml.rels><?xml version="1.0" encoding="UTF-8" standalone="yes"?>
<Relationships xmlns="http://schemas.openxmlformats.org/package/2006/relationships"><Relationship Id="rId1" Type="http://schemas.microsoft.com/office/2006/relationships/activeXControlBinary" Target="activeX210.bin"/></Relationships>
</file>

<file path=ppt/activeX/_rels/activeX211.xml.rels><?xml version="1.0" encoding="UTF-8" standalone="yes"?>
<Relationships xmlns="http://schemas.openxmlformats.org/package/2006/relationships"><Relationship Id="rId1" Type="http://schemas.microsoft.com/office/2006/relationships/activeXControlBinary" Target="activeX211.bin"/></Relationships>
</file>

<file path=ppt/activeX/_rels/activeX212.xml.rels><?xml version="1.0" encoding="UTF-8" standalone="yes"?>
<Relationships xmlns="http://schemas.openxmlformats.org/package/2006/relationships"><Relationship Id="rId1" Type="http://schemas.microsoft.com/office/2006/relationships/activeXControlBinary" Target="activeX212.bin"/></Relationships>
</file>

<file path=ppt/activeX/_rels/activeX213.xml.rels><?xml version="1.0" encoding="UTF-8" standalone="yes"?>
<Relationships xmlns="http://schemas.openxmlformats.org/package/2006/relationships"><Relationship Id="rId1" Type="http://schemas.microsoft.com/office/2006/relationships/activeXControlBinary" Target="activeX213.bin"/></Relationships>
</file>

<file path=ppt/activeX/_rels/activeX214.xml.rels><?xml version="1.0" encoding="UTF-8" standalone="yes"?>
<Relationships xmlns="http://schemas.openxmlformats.org/package/2006/relationships"><Relationship Id="rId1" Type="http://schemas.microsoft.com/office/2006/relationships/activeXControlBinary" Target="activeX214.bin"/></Relationships>
</file>

<file path=ppt/activeX/_rels/activeX215.xml.rels><?xml version="1.0" encoding="UTF-8" standalone="yes"?>
<Relationships xmlns="http://schemas.openxmlformats.org/package/2006/relationships"><Relationship Id="rId1" Type="http://schemas.microsoft.com/office/2006/relationships/activeXControlBinary" Target="activeX215.bin"/></Relationships>
</file>

<file path=ppt/activeX/_rels/activeX216.xml.rels><?xml version="1.0" encoding="UTF-8" standalone="yes"?>
<Relationships xmlns="http://schemas.openxmlformats.org/package/2006/relationships"><Relationship Id="rId1" Type="http://schemas.microsoft.com/office/2006/relationships/activeXControlBinary" Target="activeX216.bin"/></Relationships>
</file>

<file path=ppt/activeX/_rels/activeX217.xml.rels><?xml version="1.0" encoding="UTF-8" standalone="yes"?>
<Relationships xmlns="http://schemas.openxmlformats.org/package/2006/relationships"><Relationship Id="rId1" Type="http://schemas.microsoft.com/office/2006/relationships/activeXControlBinary" Target="activeX217.bin"/></Relationships>
</file>

<file path=ppt/activeX/_rels/activeX218.xml.rels><?xml version="1.0" encoding="UTF-8" standalone="yes"?>
<Relationships xmlns="http://schemas.openxmlformats.org/package/2006/relationships"><Relationship Id="rId1" Type="http://schemas.microsoft.com/office/2006/relationships/activeXControlBinary" Target="activeX218.bin"/></Relationships>
</file>

<file path=ppt/activeX/_rels/activeX219.xml.rels><?xml version="1.0" encoding="UTF-8" standalone="yes"?>
<Relationships xmlns="http://schemas.openxmlformats.org/package/2006/relationships"><Relationship Id="rId1" Type="http://schemas.microsoft.com/office/2006/relationships/activeXControlBinary" Target="activeX219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20.xml.rels><?xml version="1.0" encoding="UTF-8" standalone="yes"?>
<Relationships xmlns="http://schemas.openxmlformats.org/package/2006/relationships"><Relationship Id="rId1" Type="http://schemas.microsoft.com/office/2006/relationships/activeXControlBinary" Target="activeX220.bin"/></Relationships>
</file>

<file path=ppt/activeX/_rels/activeX221.xml.rels><?xml version="1.0" encoding="UTF-8" standalone="yes"?>
<Relationships xmlns="http://schemas.openxmlformats.org/package/2006/relationships"><Relationship Id="rId1" Type="http://schemas.microsoft.com/office/2006/relationships/activeXControlBinary" Target="activeX221.bin"/></Relationships>
</file>

<file path=ppt/activeX/_rels/activeX222.xml.rels><?xml version="1.0" encoding="UTF-8" standalone="yes"?>
<Relationships xmlns="http://schemas.openxmlformats.org/package/2006/relationships"><Relationship Id="rId1" Type="http://schemas.microsoft.com/office/2006/relationships/activeXControlBinary" Target="activeX222.bin"/></Relationships>
</file>

<file path=ppt/activeX/_rels/activeX223.xml.rels><?xml version="1.0" encoding="UTF-8" standalone="yes"?>
<Relationships xmlns="http://schemas.openxmlformats.org/package/2006/relationships"><Relationship Id="rId1" Type="http://schemas.microsoft.com/office/2006/relationships/activeXControlBinary" Target="activeX223.bin"/></Relationships>
</file>

<file path=ppt/activeX/_rels/activeX224.xml.rels><?xml version="1.0" encoding="UTF-8" standalone="yes"?>
<Relationships xmlns="http://schemas.openxmlformats.org/package/2006/relationships"><Relationship Id="rId1" Type="http://schemas.microsoft.com/office/2006/relationships/activeXControlBinary" Target="activeX224.bin"/></Relationships>
</file>

<file path=ppt/activeX/_rels/activeX225.xml.rels><?xml version="1.0" encoding="UTF-8" standalone="yes"?>
<Relationships xmlns="http://schemas.openxmlformats.org/package/2006/relationships"><Relationship Id="rId1" Type="http://schemas.microsoft.com/office/2006/relationships/activeXControlBinary" Target="activeX225.bin"/></Relationships>
</file>

<file path=ppt/activeX/_rels/activeX226.xml.rels><?xml version="1.0" encoding="UTF-8" standalone="yes"?>
<Relationships xmlns="http://schemas.openxmlformats.org/package/2006/relationships"><Relationship Id="rId1" Type="http://schemas.microsoft.com/office/2006/relationships/activeXControlBinary" Target="activeX226.bin"/></Relationships>
</file>

<file path=ppt/activeX/_rels/activeX227.xml.rels><?xml version="1.0" encoding="UTF-8" standalone="yes"?>
<Relationships xmlns="http://schemas.openxmlformats.org/package/2006/relationships"><Relationship Id="rId1" Type="http://schemas.microsoft.com/office/2006/relationships/activeXControlBinary" Target="activeX227.bin"/></Relationships>
</file>

<file path=ppt/activeX/_rels/activeX228.xml.rels><?xml version="1.0" encoding="UTF-8" standalone="yes"?>
<Relationships xmlns="http://schemas.openxmlformats.org/package/2006/relationships"><Relationship Id="rId1" Type="http://schemas.microsoft.com/office/2006/relationships/activeXControlBinary" Target="activeX228.bin"/></Relationships>
</file>

<file path=ppt/activeX/_rels/activeX229.xml.rels><?xml version="1.0" encoding="UTF-8" standalone="yes"?>
<Relationships xmlns="http://schemas.openxmlformats.org/package/2006/relationships"><Relationship Id="rId1" Type="http://schemas.microsoft.com/office/2006/relationships/activeXControlBinary" Target="activeX229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30.xml.rels><?xml version="1.0" encoding="UTF-8" standalone="yes"?>
<Relationships xmlns="http://schemas.openxmlformats.org/package/2006/relationships"><Relationship Id="rId1" Type="http://schemas.microsoft.com/office/2006/relationships/activeXControlBinary" Target="activeX230.bin"/></Relationships>
</file>

<file path=ppt/activeX/_rels/activeX231.xml.rels><?xml version="1.0" encoding="UTF-8" standalone="yes"?>
<Relationships xmlns="http://schemas.openxmlformats.org/package/2006/relationships"><Relationship Id="rId1" Type="http://schemas.microsoft.com/office/2006/relationships/activeXControlBinary" Target="activeX231.bin"/></Relationships>
</file>

<file path=ppt/activeX/_rels/activeX232.xml.rels><?xml version="1.0" encoding="UTF-8" standalone="yes"?>
<Relationships xmlns="http://schemas.openxmlformats.org/package/2006/relationships"><Relationship Id="rId1" Type="http://schemas.microsoft.com/office/2006/relationships/activeXControlBinary" Target="activeX232.bin"/></Relationships>
</file>

<file path=ppt/activeX/_rels/activeX233.xml.rels><?xml version="1.0" encoding="UTF-8" standalone="yes"?>
<Relationships xmlns="http://schemas.openxmlformats.org/package/2006/relationships"><Relationship Id="rId1" Type="http://schemas.microsoft.com/office/2006/relationships/activeXControlBinary" Target="activeX233.bin"/></Relationships>
</file>

<file path=ppt/activeX/_rels/activeX234.xml.rels><?xml version="1.0" encoding="UTF-8" standalone="yes"?>
<Relationships xmlns="http://schemas.openxmlformats.org/package/2006/relationships"><Relationship Id="rId1" Type="http://schemas.microsoft.com/office/2006/relationships/activeXControlBinary" Target="activeX234.bin"/></Relationships>
</file>

<file path=ppt/activeX/_rels/activeX235.xml.rels><?xml version="1.0" encoding="UTF-8" standalone="yes"?>
<Relationships xmlns="http://schemas.openxmlformats.org/package/2006/relationships"><Relationship Id="rId1" Type="http://schemas.microsoft.com/office/2006/relationships/activeXControlBinary" Target="activeX235.bin"/></Relationships>
</file>

<file path=ppt/activeX/_rels/activeX236.xml.rels><?xml version="1.0" encoding="UTF-8" standalone="yes"?>
<Relationships xmlns="http://schemas.openxmlformats.org/package/2006/relationships"><Relationship Id="rId1" Type="http://schemas.microsoft.com/office/2006/relationships/activeXControlBinary" Target="activeX236.bin"/></Relationships>
</file>

<file path=ppt/activeX/_rels/activeX237.xml.rels><?xml version="1.0" encoding="UTF-8" standalone="yes"?>
<Relationships xmlns="http://schemas.openxmlformats.org/package/2006/relationships"><Relationship Id="rId1" Type="http://schemas.microsoft.com/office/2006/relationships/activeXControlBinary" Target="activeX237.bin"/></Relationships>
</file>

<file path=ppt/activeX/_rels/activeX238.xml.rels><?xml version="1.0" encoding="UTF-8" standalone="yes"?>
<Relationships xmlns="http://schemas.openxmlformats.org/package/2006/relationships"><Relationship Id="rId1" Type="http://schemas.microsoft.com/office/2006/relationships/activeXControlBinary" Target="activeX238.bin"/></Relationships>
</file>

<file path=ppt/activeX/_rels/activeX239.xml.rels><?xml version="1.0" encoding="UTF-8" standalone="yes"?>
<Relationships xmlns="http://schemas.openxmlformats.org/package/2006/relationships"><Relationship Id="rId1" Type="http://schemas.microsoft.com/office/2006/relationships/activeXControlBinary" Target="activeX239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40.xml.rels><?xml version="1.0" encoding="UTF-8" standalone="yes"?>
<Relationships xmlns="http://schemas.openxmlformats.org/package/2006/relationships"><Relationship Id="rId1" Type="http://schemas.microsoft.com/office/2006/relationships/activeXControlBinary" Target="activeX240.bin"/></Relationships>
</file>

<file path=ppt/activeX/_rels/activeX241.xml.rels><?xml version="1.0" encoding="UTF-8" standalone="yes"?>
<Relationships xmlns="http://schemas.openxmlformats.org/package/2006/relationships"><Relationship Id="rId1" Type="http://schemas.microsoft.com/office/2006/relationships/activeXControlBinary" Target="activeX241.bin"/></Relationships>
</file>

<file path=ppt/activeX/_rels/activeX242.xml.rels><?xml version="1.0" encoding="UTF-8" standalone="yes"?>
<Relationships xmlns="http://schemas.openxmlformats.org/package/2006/relationships"><Relationship Id="rId1" Type="http://schemas.microsoft.com/office/2006/relationships/activeXControlBinary" Target="activeX242.bin"/></Relationships>
</file>

<file path=ppt/activeX/_rels/activeX243.xml.rels><?xml version="1.0" encoding="UTF-8" standalone="yes"?>
<Relationships xmlns="http://schemas.openxmlformats.org/package/2006/relationships"><Relationship Id="rId1" Type="http://schemas.microsoft.com/office/2006/relationships/activeXControlBinary" Target="activeX243.bin"/></Relationships>
</file>

<file path=ppt/activeX/_rels/activeX244.xml.rels><?xml version="1.0" encoding="UTF-8" standalone="yes"?>
<Relationships xmlns="http://schemas.openxmlformats.org/package/2006/relationships"><Relationship Id="rId1" Type="http://schemas.microsoft.com/office/2006/relationships/activeXControlBinary" Target="activeX244.bin"/></Relationships>
</file>

<file path=ppt/activeX/_rels/activeX245.xml.rels><?xml version="1.0" encoding="UTF-8" standalone="yes"?>
<Relationships xmlns="http://schemas.openxmlformats.org/package/2006/relationships"><Relationship Id="rId1" Type="http://schemas.microsoft.com/office/2006/relationships/activeXControlBinary" Target="activeX245.bin"/></Relationships>
</file>

<file path=ppt/activeX/_rels/activeX246.xml.rels><?xml version="1.0" encoding="UTF-8" standalone="yes"?>
<Relationships xmlns="http://schemas.openxmlformats.org/package/2006/relationships"><Relationship Id="rId1" Type="http://schemas.microsoft.com/office/2006/relationships/activeXControlBinary" Target="activeX246.bin"/></Relationships>
</file>

<file path=ppt/activeX/_rels/activeX247.xml.rels><?xml version="1.0" encoding="UTF-8" standalone="yes"?>
<Relationships xmlns="http://schemas.openxmlformats.org/package/2006/relationships"><Relationship Id="rId1" Type="http://schemas.microsoft.com/office/2006/relationships/activeXControlBinary" Target="activeX247.bin"/></Relationships>
</file>

<file path=ppt/activeX/_rels/activeX248.xml.rels><?xml version="1.0" encoding="UTF-8" standalone="yes"?>
<Relationships xmlns="http://schemas.openxmlformats.org/package/2006/relationships"><Relationship Id="rId1" Type="http://schemas.microsoft.com/office/2006/relationships/activeXControlBinary" Target="activeX248.bin"/></Relationships>
</file>

<file path=ppt/activeX/_rels/activeX249.xml.rels><?xml version="1.0" encoding="UTF-8" standalone="yes"?>
<Relationships xmlns="http://schemas.openxmlformats.org/package/2006/relationships"><Relationship Id="rId1" Type="http://schemas.microsoft.com/office/2006/relationships/activeXControlBinary" Target="activeX249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50.xml.rels><?xml version="1.0" encoding="UTF-8" standalone="yes"?>
<Relationships xmlns="http://schemas.openxmlformats.org/package/2006/relationships"><Relationship Id="rId1" Type="http://schemas.microsoft.com/office/2006/relationships/activeXControlBinary" Target="activeX250.bin"/></Relationships>
</file>

<file path=ppt/activeX/_rels/activeX251.xml.rels><?xml version="1.0" encoding="UTF-8" standalone="yes"?>
<Relationships xmlns="http://schemas.openxmlformats.org/package/2006/relationships"><Relationship Id="rId1" Type="http://schemas.microsoft.com/office/2006/relationships/activeXControlBinary" Target="activeX251.bin"/></Relationships>
</file>

<file path=ppt/activeX/_rels/activeX252.xml.rels><?xml version="1.0" encoding="UTF-8" standalone="yes"?>
<Relationships xmlns="http://schemas.openxmlformats.org/package/2006/relationships"><Relationship Id="rId1" Type="http://schemas.microsoft.com/office/2006/relationships/activeXControlBinary" Target="activeX252.bin"/></Relationships>
</file>

<file path=ppt/activeX/_rels/activeX253.xml.rels><?xml version="1.0" encoding="UTF-8" standalone="yes"?>
<Relationships xmlns="http://schemas.openxmlformats.org/package/2006/relationships"><Relationship Id="rId1" Type="http://schemas.microsoft.com/office/2006/relationships/activeXControlBinary" Target="activeX253.bin"/></Relationships>
</file>

<file path=ppt/activeX/_rels/activeX254.xml.rels><?xml version="1.0" encoding="UTF-8" standalone="yes"?>
<Relationships xmlns="http://schemas.openxmlformats.org/package/2006/relationships"><Relationship Id="rId1" Type="http://schemas.microsoft.com/office/2006/relationships/activeXControlBinary" Target="activeX254.bin"/></Relationships>
</file>

<file path=ppt/activeX/_rels/activeX255.xml.rels><?xml version="1.0" encoding="UTF-8" standalone="yes"?>
<Relationships xmlns="http://schemas.openxmlformats.org/package/2006/relationships"><Relationship Id="rId1" Type="http://schemas.microsoft.com/office/2006/relationships/activeXControlBinary" Target="activeX255.bin"/></Relationships>
</file>

<file path=ppt/activeX/_rels/activeX256.xml.rels><?xml version="1.0" encoding="UTF-8" standalone="yes"?>
<Relationships xmlns="http://schemas.openxmlformats.org/package/2006/relationships"><Relationship Id="rId1" Type="http://schemas.microsoft.com/office/2006/relationships/activeXControlBinary" Target="activeX256.bin"/></Relationships>
</file>

<file path=ppt/activeX/_rels/activeX257.xml.rels><?xml version="1.0" encoding="UTF-8" standalone="yes"?>
<Relationships xmlns="http://schemas.openxmlformats.org/package/2006/relationships"><Relationship Id="rId1" Type="http://schemas.microsoft.com/office/2006/relationships/activeXControlBinary" Target="activeX257.bin"/></Relationships>
</file>

<file path=ppt/activeX/_rels/activeX258.xml.rels><?xml version="1.0" encoding="UTF-8" standalone="yes"?>
<Relationships xmlns="http://schemas.openxmlformats.org/package/2006/relationships"><Relationship Id="rId1" Type="http://schemas.microsoft.com/office/2006/relationships/activeXControlBinary" Target="activeX258.bin"/></Relationships>
</file>

<file path=ppt/activeX/_rels/activeX259.xml.rels><?xml version="1.0" encoding="UTF-8" standalone="yes"?>
<Relationships xmlns="http://schemas.openxmlformats.org/package/2006/relationships"><Relationship Id="rId1" Type="http://schemas.microsoft.com/office/2006/relationships/activeXControlBinary" Target="activeX259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60.xml.rels><?xml version="1.0" encoding="UTF-8" standalone="yes"?>
<Relationships xmlns="http://schemas.openxmlformats.org/package/2006/relationships"><Relationship Id="rId1" Type="http://schemas.microsoft.com/office/2006/relationships/activeXControlBinary" Target="activeX260.bin"/></Relationships>
</file>

<file path=ppt/activeX/_rels/activeX261.xml.rels><?xml version="1.0" encoding="UTF-8" standalone="yes"?>
<Relationships xmlns="http://schemas.openxmlformats.org/package/2006/relationships"><Relationship Id="rId1" Type="http://schemas.microsoft.com/office/2006/relationships/activeXControlBinary" Target="activeX261.bin"/></Relationships>
</file>

<file path=ppt/activeX/_rels/activeX262.xml.rels><?xml version="1.0" encoding="UTF-8" standalone="yes"?>
<Relationships xmlns="http://schemas.openxmlformats.org/package/2006/relationships"><Relationship Id="rId1" Type="http://schemas.microsoft.com/office/2006/relationships/activeXControlBinary" Target="activeX262.bin"/></Relationships>
</file>

<file path=ppt/activeX/_rels/activeX263.xml.rels><?xml version="1.0" encoding="UTF-8" standalone="yes"?>
<Relationships xmlns="http://schemas.openxmlformats.org/package/2006/relationships"><Relationship Id="rId1" Type="http://schemas.microsoft.com/office/2006/relationships/activeXControlBinary" Target="activeX263.bin"/></Relationships>
</file>

<file path=ppt/activeX/_rels/activeX264.xml.rels><?xml version="1.0" encoding="UTF-8" standalone="yes"?>
<Relationships xmlns="http://schemas.openxmlformats.org/package/2006/relationships"><Relationship Id="rId1" Type="http://schemas.microsoft.com/office/2006/relationships/activeXControlBinary" Target="activeX264.bin"/></Relationships>
</file>

<file path=ppt/activeX/_rels/activeX265.xml.rels><?xml version="1.0" encoding="UTF-8" standalone="yes"?>
<Relationships xmlns="http://schemas.openxmlformats.org/package/2006/relationships"><Relationship Id="rId1" Type="http://schemas.microsoft.com/office/2006/relationships/activeXControlBinary" Target="activeX265.bin"/></Relationships>
</file>

<file path=ppt/activeX/_rels/activeX266.xml.rels><?xml version="1.0" encoding="UTF-8" standalone="yes"?>
<Relationships xmlns="http://schemas.openxmlformats.org/package/2006/relationships"><Relationship Id="rId1" Type="http://schemas.microsoft.com/office/2006/relationships/activeXControlBinary" Target="activeX266.bin"/></Relationships>
</file>

<file path=ppt/activeX/_rels/activeX267.xml.rels><?xml version="1.0" encoding="UTF-8" standalone="yes"?>
<Relationships xmlns="http://schemas.openxmlformats.org/package/2006/relationships"><Relationship Id="rId1" Type="http://schemas.microsoft.com/office/2006/relationships/activeXControlBinary" Target="activeX267.bin"/></Relationships>
</file>

<file path=ppt/activeX/_rels/activeX268.xml.rels><?xml version="1.0" encoding="UTF-8" standalone="yes"?>
<Relationships xmlns="http://schemas.openxmlformats.org/package/2006/relationships"><Relationship Id="rId1" Type="http://schemas.microsoft.com/office/2006/relationships/activeXControlBinary" Target="activeX268.bin"/></Relationships>
</file>

<file path=ppt/activeX/_rels/activeX269.xml.rels><?xml version="1.0" encoding="UTF-8" standalone="yes"?>
<Relationships xmlns="http://schemas.openxmlformats.org/package/2006/relationships"><Relationship Id="rId1" Type="http://schemas.microsoft.com/office/2006/relationships/activeXControlBinary" Target="activeX269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70.xml.rels><?xml version="1.0" encoding="UTF-8" standalone="yes"?>
<Relationships xmlns="http://schemas.openxmlformats.org/package/2006/relationships"><Relationship Id="rId1" Type="http://schemas.microsoft.com/office/2006/relationships/activeXControlBinary" Target="activeX270.bin"/></Relationships>
</file>

<file path=ppt/activeX/_rels/activeX271.xml.rels><?xml version="1.0" encoding="UTF-8" standalone="yes"?>
<Relationships xmlns="http://schemas.openxmlformats.org/package/2006/relationships"><Relationship Id="rId1" Type="http://schemas.microsoft.com/office/2006/relationships/activeXControlBinary" Target="activeX271.bin"/></Relationships>
</file>

<file path=ppt/activeX/_rels/activeX272.xml.rels><?xml version="1.0" encoding="UTF-8" standalone="yes"?>
<Relationships xmlns="http://schemas.openxmlformats.org/package/2006/relationships"><Relationship Id="rId1" Type="http://schemas.microsoft.com/office/2006/relationships/activeXControlBinary" Target="activeX272.bin"/></Relationships>
</file>

<file path=ppt/activeX/_rels/activeX273.xml.rels><?xml version="1.0" encoding="UTF-8" standalone="yes"?>
<Relationships xmlns="http://schemas.openxmlformats.org/package/2006/relationships"><Relationship Id="rId1" Type="http://schemas.microsoft.com/office/2006/relationships/activeXControlBinary" Target="activeX273.bin"/></Relationships>
</file>

<file path=ppt/activeX/_rels/activeX274.xml.rels><?xml version="1.0" encoding="UTF-8" standalone="yes"?>
<Relationships xmlns="http://schemas.openxmlformats.org/package/2006/relationships"><Relationship Id="rId1" Type="http://schemas.microsoft.com/office/2006/relationships/activeXControlBinary" Target="activeX274.bin"/></Relationships>
</file>

<file path=ppt/activeX/_rels/activeX275.xml.rels><?xml version="1.0" encoding="UTF-8" standalone="yes"?>
<Relationships xmlns="http://schemas.openxmlformats.org/package/2006/relationships"><Relationship Id="rId1" Type="http://schemas.microsoft.com/office/2006/relationships/activeXControlBinary" Target="activeX275.bin"/></Relationships>
</file>

<file path=ppt/activeX/_rels/activeX276.xml.rels><?xml version="1.0" encoding="UTF-8" standalone="yes"?>
<Relationships xmlns="http://schemas.openxmlformats.org/package/2006/relationships"><Relationship Id="rId1" Type="http://schemas.microsoft.com/office/2006/relationships/activeXControlBinary" Target="activeX276.bin"/></Relationships>
</file>

<file path=ppt/activeX/_rels/activeX277.xml.rels><?xml version="1.0" encoding="UTF-8" standalone="yes"?>
<Relationships xmlns="http://schemas.openxmlformats.org/package/2006/relationships"><Relationship Id="rId1" Type="http://schemas.microsoft.com/office/2006/relationships/activeXControlBinary" Target="activeX277.bin"/></Relationships>
</file>

<file path=ppt/activeX/_rels/activeX278.xml.rels><?xml version="1.0" encoding="UTF-8" standalone="yes"?>
<Relationships xmlns="http://schemas.openxmlformats.org/package/2006/relationships"><Relationship Id="rId1" Type="http://schemas.microsoft.com/office/2006/relationships/activeXControlBinary" Target="activeX278.bin"/></Relationships>
</file>

<file path=ppt/activeX/_rels/activeX279.xml.rels><?xml version="1.0" encoding="UTF-8" standalone="yes"?>
<Relationships xmlns="http://schemas.openxmlformats.org/package/2006/relationships"><Relationship Id="rId1" Type="http://schemas.microsoft.com/office/2006/relationships/activeXControlBinary" Target="activeX279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80.xml.rels><?xml version="1.0" encoding="UTF-8" standalone="yes"?>
<Relationships xmlns="http://schemas.openxmlformats.org/package/2006/relationships"><Relationship Id="rId1" Type="http://schemas.microsoft.com/office/2006/relationships/activeXControlBinary" Target="activeX280.bin"/></Relationships>
</file>

<file path=ppt/activeX/_rels/activeX281.xml.rels><?xml version="1.0" encoding="UTF-8" standalone="yes"?>
<Relationships xmlns="http://schemas.openxmlformats.org/package/2006/relationships"><Relationship Id="rId1" Type="http://schemas.microsoft.com/office/2006/relationships/activeXControlBinary" Target="activeX281.bin"/></Relationships>
</file>

<file path=ppt/activeX/_rels/activeX282.xml.rels><?xml version="1.0" encoding="UTF-8" standalone="yes"?>
<Relationships xmlns="http://schemas.openxmlformats.org/package/2006/relationships"><Relationship Id="rId1" Type="http://schemas.microsoft.com/office/2006/relationships/activeXControlBinary" Target="activeX282.bin"/></Relationships>
</file>

<file path=ppt/activeX/_rels/activeX283.xml.rels><?xml version="1.0" encoding="UTF-8" standalone="yes"?>
<Relationships xmlns="http://schemas.openxmlformats.org/package/2006/relationships"><Relationship Id="rId1" Type="http://schemas.microsoft.com/office/2006/relationships/activeXControlBinary" Target="activeX283.bin"/></Relationships>
</file>

<file path=ppt/activeX/_rels/activeX284.xml.rels><?xml version="1.0" encoding="UTF-8" standalone="yes"?>
<Relationships xmlns="http://schemas.openxmlformats.org/package/2006/relationships"><Relationship Id="rId1" Type="http://schemas.microsoft.com/office/2006/relationships/activeXControlBinary" Target="activeX284.bin"/></Relationships>
</file>

<file path=ppt/activeX/_rels/activeX285.xml.rels><?xml version="1.0" encoding="UTF-8" standalone="yes"?>
<Relationships xmlns="http://schemas.openxmlformats.org/package/2006/relationships"><Relationship Id="rId1" Type="http://schemas.microsoft.com/office/2006/relationships/activeXControlBinary" Target="activeX285.bin"/></Relationships>
</file>

<file path=ppt/activeX/_rels/activeX286.xml.rels><?xml version="1.0" encoding="UTF-8" standalone="yes"?>
<Relationships xmlns="http://schemas.openxmlformats.org/package/2006/relationships"><Relationship Id="rId1" Type="http://schemas.microsoft.com/office/2006/relationships/activeXControlBinary" Target="activeX286.bin"/></Relationships>
</file>

<file path=ppt/activeX/_rels/activeX287.xml.rels><?xml version="1.0" encoding="UTF-8" standalone="yes"?>
<Relationships xmlns="http://schemas.openxmlformats.org/package/2006/relationships"><Relationship Id="rId1" Type="http://schemas.microsoft.com/office/2006/relationships/activeXControlBinary" Target="activeX287.bin"/></Relationships>
</file>

<file path=ppt/activeX/_rels/activeX288.xml.rels><?xml version="1.0" encoding="UTF-8" standalone="yes"?>
<Relationships xmlns="http://schemas.openxmlformats.org/package/2006/relationships"><Relationship Id="rId1" Type="http://schemas.microsoft.com/office/2006/relationships/activeXControlBinary" Target="activeX288.bin"/></Relationships>
</file>

<file path=ppt/activeX/_rels/activeX289.xml.rels><?xml version="1.0" encoding="UTF-8" standalone="yes"?>
<Relationships xmlns="http://schemas.openxmlformats.org/package/2006/relationships"><Relationship Id="rId1" Type="http://schemas.microsoft.com/office/2006/relationships/activeXControlBinary" Target="activeX289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290.xml.rels><?xml version="1.0" encoding="UTF-8" standalone="yes"?>
<Relationships xmlns="http://schemas.openxmlformats.org/package/2006/relationships"><Relationship Id="rId1" Type="http://schemas.microsoft.com/office/2006/relationships/activeXControlBinary" Target="activeX290.bin"/></Relationships>
</file>

<file path=ppt/activeX/_rels/activeX291.xml.rels><?xml version="1.0" encoding="UTF-8" standalone="yes"?>
<Relationships xmlns="http://schemas.openxmlformats.org/package/2006/relationships"><Relationship Id="rId1" Type="http://schemas.microsoft.com/office/2006/relationships/activeXControlBinary" Target="activeX291.bin"/></Relationships>
</file>

<file path=ppt/activeX/_rels/activeX292.xml.rels><?xml version="1.0" encoding="UTF-8" standalone="yes"?>
<Relationships xmlns="http://schemas.openxmlformats.org/package/2006/relationships"><Relationship Id="rId1" Type="http://schemas.microsoft.com/office/2006/relationships/activeXControlBinary" Target="activeX292.bin"/></Relationships>
</file>

<file path=ppt/activeX/_rels/activeX293.xml.rels><?xml version="1.0" encoding="UTF-8" standalone="yes"?>
<Relationships xmlns="http://schemas.openxmlformats.org/package/2006/relationships"><Relationship Id="rId1" Type="http://schemas.microsoft.com/office/2006/relationships/activeXControlBinary" Target="activeX293.bin"/></Relationships>
</file>

<file path=ppt/activeX/_rels/activeX294.xml.rels><?xml version="1.0" encoding="UTF-8" standalone="yes"?>
<Relationships xmlns="http://schemas.openxmlformats.org/package/2006/relationships"><Relationship Id="rId1" Type="http://schemas.microsoft.com/office/2006/relationships/activeXControlBinary" Target="activeX294.bin"/></Relationships>
</file>

<file path=ppt/activeX/_rels/activeX295.xml.rels><?xml version="1.0" encoding="UTF-8" standalone="yes"?>
<Relationships xmlns="http://schemas.openxmlformats.org/package/2006/relationships"><Relationship Id="rId1" Type="http://schemas.microsoft.com/office/2006/relationships/activeXControlBinary" Target="activeX295.bin"/></Relationships>
</file>

<file path=ppt/activeX/_rels/activeX296.xml.rels><?xml version="1.0" encoding="UTF-8" standalone="yes"?>
<Relationships xmlns="http://schemas.openxmlformats.org/package/2006/relationships"><Relationship Id="rId1" Type="http://schemas.microsoft.com/office/2006/relationships/activeXControlBinary" Target="activeX296.bin"/></Relationships>
</file>

<file path=ppt/activeX/_rels/activeX297.xml.rels><?xml version="1.0" encoding="UTF-8" standalone="yes"?>
<Relationships xmlns="http://schemas.openxmlformats.org/package/2006/relationships"><Relationship Id="rId1" Type="http://schemas.microsoft.com/office/2006/relationships/activeXControlBinary" Target="activeX297.bin"/></Relationships>
</file>

<file path=ppt/activeX/_rels/activeX298.xml.rels><?xml version="1.0" encoding="UTF-8" standalone="yes"?>
<Relationships xmlns="http://schemas.openxmlformats.org/package/2006/relationships"><Relationship Id="rId1" Type="http://schemas.microsoft.com/office/2006/relationships/activeXControlBinary" Target="activeX298.bin"/></Relationships>
</file>

<file path=ppt/activeX/_rels/activeX299.xml.rels><?xml version="1.0" encoding="UTF-8" standalone="yes"?>
<Relationships xmlns="http://schemas.openxmlformats.org/package/2006/relationships"><Relationship Id="rId1" Type="http://schemas.microsoft.com/office/2006/relationships/activeXControlBinary" Target="activeX29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00.xml.rels><?xml version="1.0" encoding="UTF-8" standalone="yes"?>
<Relationships xmlns="http://schemas.openxmlformats.org/package/2006/relationships"><Relationship Id="rId1" Type="http://schemas.microsoft.com/office/2006/relationships/activeXControlBinary" Target="activeX300.bin"/></Relationships>
</file>

<file path=ppt/activeX/_rels/activeX301.xml.rels><?xml version="1.0" encoding="UTF-8" standalone="yes"?>
<Relationships xmlns="http://schemas.openxmlformats.org/package/2006/relationships"><Relationship Id="rId1" Type="http://schemas.microsoft.com/office/2006/relationships/activeXControlBinary" Target="activeX301.bin"/></Relationships>
</file>

<file path=ppt/activeX/_rels/activeX302.xml.rels><?xml version="1.0" encoding="UTF-8" standalone="yes"?>
<Relationships xmlns="http://schemas.openxmlformats.org/package/2006/relationships"><Relationship Id="rId1" Type="http://schemas.microsoft.com/office/2006/relationships/activeXControlBinary" Target="activeX302.bin"/></Relationships>
</file>

<file path=ppt/activeX/_rels/activeX303.xml.rels><?xml version="1.0" encoding="UTF-8" standalone="yes"?>
<Relationships xmlns="http://schemas.openxmlformats.org/package/2006/relationships"><Relationship Id="rId1" Type="http://schemas.microsoft.com/office/2006/relationships/activeXControlBinary" Target="activeX303.bin"/></Relationships>
</file>

<file path=ppt/activeX/_rels/activeX304.xml.rels><?xml version="1.0" encoding="UTF-8" standalone="yes"?>
<Relationships xmlns="http://schemas.openxmlformats.org/package/2006/relationships"><Relationship Id="rId1" Type="http://schemas.microsoft.com/office/2006/relationships/activeXControlBinary" Target="activeX304.bin"/></Relationships>
</file>

<file path=ppt/activeX/_rels/activeX305.xml.rels><?xml version="1.0" encoding="UTF-8" standalone="yes"?>
<Relationships xmlns="http://schemas.openxmlformats.org/package/2006/relationships"><Relationship Id="rId1" Type="http://schemas.microsoft.com/office/2006/relationships/activeXControlBinary" Target="activeX305.bin"/></Relationships>
</file>

<file path=ppt/activeX/_rels/activeX306.xml.rels><?xml version="1.0" encoding="UTF-8" standalone="yes"?>
<Relationships xmlns="http://schemas.openxmlformats.org/package/2006/relationships"><Relationship Id="rId1" Type="http://schemas.microsoft.com/office/2006/relationships/activeXControlBinary" Target="activeX306.bin"/></Relationships>
</file>

<file path=ppt/activeX/_rels/activeX307.xml.rels><?xml version="1.0" encoding="UTF-8" standalone="yes"?>
<Relationships xmlns="http://schemas.openxmlformats.org/package/2006/relationships"><Relationship Id="rId1" Type="http://schemas.microsoft.com/office/2006/relationships/activeXControlBinary" Target="activeX307.bin"/></Relationships>
</file>

<file path=ppt/activeX/_rels/activeX308.xml.rels><?xml version="1.0" encoding="UTF-8" standalone="yes"?>
<Relationships xmlns="http://schemas.openxmlformats.org/package/2006/relationships"><Relationship Id="rId1" Type="http://schemas.microsoft.com/office/2006/relationships/activeXControlBinary" Target="activeX308.bin"/></Relationships>
</file>

<file path=ppt/activeX/_rels/activeX309.xml.rels><?xml version="1.0" encoding="UTF-8" standalone="yes"?>
<Relationships xmlns="http://schemas.openxmlformats.org/package/2006/relationships"><Relationship Id="rId1" Type="http://schemas.microsoft.com/office/2006/relationships/activeXControlBinary" Target="activeX309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10.xml.rels><?xml version="1.0" encoding="UTF-8" standalone="yes"?>
<Relationships xmlns="http://schemas.openxmlformats.org/package/2006/relationships"><Relationship Id="rId1" Type="http://schemas.microsoft.com/office/2006/relationships/activeXControlBinary" Target="activeX310.bin"/></Relationships>
</file>

<file path=ppt/activeX/_rels/activeX311.xml.rels><?xml version="1.0" encoding="UTF-8" standalone="yes"?>
<Relationships xmlns="http://schemas.openxmlformats.org/package/2006/relationships"><Relationship Id="rId1" Type="http://schemas.microsoft.com/office/2006/relationships/activeXControlBinary" Target="activeX311.bin"/></Relationships>
</file>

<file path=ppt/activeX/_rels/activeX312.xml.rels><?xml version="1.0" encoding="UTF-8" standalone="yes"?>
<Relationships xmlns="http://schemas.openxmlformats.org/package/2006/relationships"><Relationship Id="rId1" Type="http://schemas.microsoft.com/office/2006/relationships/activeXControlBinary" Target="activeX312.bin"/></Relationships>
</file>

<file path=ppt/activeX/_rels/activeX313.xml.rels><?xml version="1.0" encoding="UTF-8" standalone="yes"?>
<Relationships xmlns="http://schemas.openxmlformats.org/package/2006/relationships"><Relationship Id="rId1" Type="http://schemas.microsoft.com/office/2006/relationships/activeXControlBinary" Target="activeX313.bin"/></Relationships>
</file>

<file path=ppt/activeX/_rels/activeX314.xml.rels><?xml version="1.0" encoding="UTF-8" standalone="yes"?>
<Relationships xmlns="http://schemas.openxmlformats.org/package/2006/relationships"><Relationship Id="rId1" Type="http://schemas.microsoft.com/office/2006/relationships/activeXControlBinary" Target="activeX314.bin"/></Relationships>
</file>

<file path=ppt/activeX/_rels/activeX315.xml.rels><?xml version="1.0" encoding="UTF-8" standalone="yes"?>
<Relationships xmlns="http://schemas.openxmlformats.org/package/2006/relationships"><Relationship Id="rId1" Type="http://schemas.microsoft.com/office/2006/relationships/activeXControlBinary" Target="activeX315.bin"/></Relationships>
</file>

<file path=ppt/activeX/_rels/activeX316.xml.rels><?xml version="1.0" encoding="UTF-8" standalone="yes"?>
<Relationships xmlns="http://schemas.openxmlformats.org/package/2006/relationships"><Relationship Id="rId1" Type="http://schemas.microsoft.com/office/2006/relationships/activeXControlBinary" Target="activeX316.bin"/></Relationships>
</file>

<file path=ppt/activeX/_rels/activeX317.xml.rels><?xml version="1.0" encoding="UTF-8" standalone="yes"?>
<Relationships xmlns="http://schemas.openxmlformats.org/package/2006/relationships"><Relationship Id="rId1" Type="http://schemas.microsoft.com/office/2006/relationships/activeXControlBinary" Target="activeX317.bin"/></Relationships>
</file>

<file path=ppt/activeX/_rels/activeX318.xml.rels><?xml version="1.0" encoding="UTF-8" standalone="yes"?>
<Relationships xmlns="http://schemas.openxmlformats.org/package/2006/relationships"><Relationship Id="rId1" Type="http://schemas.microsoft.com/office/2006/relationships/activeXControlBinary" Target="activeX318.bin"/></Relationships>
</file>

<file path=ppt/activeX/_rels/activeX319.xml.rels><?xml version="1.0" encoding="UTF-8" standalone="yes"?>
<Relationships xmlns="http://schemas.openxmlformats.org/package/2006/relationships"><Relationship Id="rId1" Type="http://schemas.microsoft.com/office/2006/relationships/activeXControlBinary" Target="activeX319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20.xml.rels><?xml version="1.0" encoding="UTF-8" standalone="yes"?>
<Relationships xmlns="http://schemas.openxmlformats.org/package/2006/relationships"><Relationship Id="rId1" Type="http://schemas.microsoft.com/office/2006/relationships/activeXControlBinary" Target="activeX320.bin"/></Relationships>
</file>

<file path=ppt/activeX/_rels/activeX321.xml.rels><?xml version="1.0" encoding="UTF-8" standalone="yes"?>
<Relationships xmlns="http://schemas.openxmlformats.org/package/2006/relationships"><Relationship Id="rId1" Type="http://schemas.microsoft.com/office/2006/relationships/activeXControlBinary" Target="activeX321.bin"/></Relationships>
</file>

<file path=ppt/activeX/_rels/activeX322.xml.rels><?xml version="1.0" encoding="UTF-8" standalone="yes"?>
<Relationships xmlns="http://schemas.openxmlformats.org/package/2006/relationships"><Relationship Id="rId1" Type="http://schemas.microsoft.com/office/2006/relationships/activeXControlBinary" Target="activeX322.bin"/></Relationships>
</file>

<file path=ppt/activeX/_rels/activeX323.xml.rels><?xml version="1.0" encoding="UTF-8" standalone="yes"?>
<Relationships xmlns="http://schemas.openxmlformats.org/package/2006/relationships"><Relationship Id="rId1" Type="http://schemas.microsoft.com/office/2006/relationships/activeXControlBinary" Target="activeX323.bin"/></Relationships>
</file>

<file path=ppt/activeX/_rels/activeX324.xml.rels><?xml version="1.0" encoding="UTF-8" standalone="yes"?>
<Relationships xmlns="http://schemas.openxmlformats.org/package/2006/relationships"><Relationship Id="rId1" Type="http://schemas.microsoft.com/office/2006/relationships/activeXControlBinary" Target="activeX324.bin"/></Relationships>
</file>

<file path=ppt/activeX/_rels/activeX325.xml.rels><?xml version="1.0" encoding="UTF-8" standalone="yes"?>
<Relationships xmlns="http://schemas.openxmlformats.org/package/2006/relationships"><Relationship Id="rId1" Type="http://schemas.microsoft.com/office/2006/relationships/activeXControlBinary" Target="activeX325.bin"/></Relationships>
</file>

<file path=ppt/activeX/_rels/activeX326.xml.rels><?xml version="1.0" encoding="UTF-8" standalone="yes"?>
<Relationships xmlns="http://schemas.openxmlformats.org/package/2006/relationships"><Relationship Id="rId1" Type="http://schemas.microsoft.com/office/2006/relationships/activeXControlBinary" Target="activeX326.bin"/></Relationships>
</file>

<file path=ppt/activeX/_rels/activeX327.xml.rels><?xml version="1.0" encoding="UTF-8" standalone="yes"?>
<Relationships xmlns="http://schemas.openxmlformats.org/package/2006/relationships"><Relationship Id="rId1" Type="http://schemas.microsoft.com/office/2006/relationships/activeXControlBinary" Target="activeX327.bin"/></Relationships>
</file>

<file path=ppt/activeX/_rels/activeX328.xml.rels><?xml version="1.0" encoding="UTF-8" standalone="yes"?>
<Relationships xmlns="http://schemas.openxmlformats.org/package/2006/relationships"><Relationship Id="rId1" Type="http://schemas.microsoft.com/office/2006/relationships/activeXControlBinary" Target="activeX328.bin"/></Relationships>
</file>

<file path=ppt/activeX/_rels/activeX329.xml.rels><?xml version="1.0" encoding="UTF-8" standalone="yes"?>
<Relationships xmlns="http://schemas.openxmlformats.org/package/2006/relationships"><Relationship Id="rId1" Type="http://schemas.microsoft.com/office/2006/relationships/activeXControlBinary" Target="activeX329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30.xml.rels><?xml version="1.0" encoding="UTF-8" standalone="yes"?>
<Relationships xmlns="http://schemas.openxmlformats.org/package/2006/relationships"><Relationship Id="rId1" Type="http://schemas.microsoft.com/office/2006/relationships/activeXControlBinary" Target="activeX330.bin"/></Relationships>
</file>

<file path=ppt/activeX/_rels/activeX331.xml.rels><?xml version="1.0" encoding="UTF-8" standalone="yes"?>
<Relationships xmlns="http://schemas.openxmlformats.org/package/2006/relationships"><Relationship Id="rId1" Type="http://schemas.microsoft.com/office/2006/relationships/activeXControlBinary" Target="activeX331.bin"/></Relationships>
</file>

<file path=ppt/activeX/_rels/activeX332.xml.rels><?xml version="1.0" encoding="UTF-8" standalone="yes"?>
<Relationships xmlns="http://schemas.openxmlformats.org/package/2006/relationships"><Relationship Id="rId1" Type="http://schemas.microsoft.com/office/2006/relationships/activeXControlBinary" Target="activeX332.bin"/></Relationships>
</file>

<file path=ppt/activeX/_rels/activeX333.xml.rels><?xml version="1.0" encoding="UTF-8" standalone="yes"?>
<Relationships xmlns="http://schemas.openxmlformats.org/package/2006/relationships"><Relationship Id="rId1" Type="http://schemas.microsoft.com/office/2006/relationships/activeXControlBinary" Target="activeX333.bin"/></Relationships>
</file>

<file path=ppt/activeX/_rels/activeX334.xml.rels><?xml version="1.0" encoding="UTF-8" standalone="yes"?>
<Relationships xmlns="http://schemas.openxmlformats.org/package/2006/relationships"><Relationship Id="rId1" Type="http://schemas.microsoft.com/office/2006/relationships/activeXControlBinary" Target="activeX334.bin"/></Relationships>
</file>

<file path=ppt/activeX/_rels/activeX335.xml.rels><?xml version="1.0" encoding="UTF-8" standalone="yes"?>
<Relationships xmlns="http://schemas.openxmlformats.org/package/2006/relationships"><Relationship Id="rId1" Type="http://schemas.microsoft.com/office/2006/relationships/activeXControlBinary" Target="activeX335.bin"/></Relationships>
</file>

<file path=ppt/activeX/_rels/activeX336.xml.rels><?xml version="1.0" encoding="UTF-8" standalone="yes"?>
<Relationships xmlns="http://schemas.openxmlformats.org/package/2006/relationships"><Relationship Id="rId1" Type="http://schemas.microsoft.com/office/2006/relationships/activeXControlBinary" Target="activeX336.bin"/></Relationships>
</file>

<file path=ppt/activeX/_rels/activeX337.xml.rels><?xml version="1.0" encoding="UTF-8" standalone="yes"?>
<Relationships xmlns="http://schemas.openxmlformats.org/package/2006/relationships"><Relationship Id="rId1" Type="http://schemas.microsoft.com/office/2006/relationships/activeXControlBinary" Target="activeX337.bin"/></Relationships>
</file>

<file path=ppt/activeX/_rels/activeX338.xml.rels><?xml version="1.0" encoding="UTF-8" standalone="yes"?>
<Relationships xmlns="http://schemas.openxmlformats.org/package/2006/relationships"><Relationship Id="rId1" Type="http://schemas.microsoft.com/office/2006/relationships/activeXControlBinary" Target="activeX338.bin"/></Relationships>
</file>

<file path=ppt/activeX/_rels/activeX339.xml.rels><?xml version="1.0" encoding="UTF-8" standalone="yes"?>
<Relationships xmlns="http://schemas.openxmlformats.org/package/2006/relationships"><Relationship Id="rId1" Type="http://schemas.microsoft.com/office/2006/relationships/activeXControlBinary" Target="activeX339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40.xml.rels><?xml version="1.0" encoding="UTF-8" standalone="yes"?>
<Relationships xmlns="http://schemas.openxmlformats.org/package/2006/relationships"><Relationship Id="rId1" Type="http://schemas.microsoft.com/office/2006/relationships/activeXControlBinary" Target="activeX340.bin"/></Relationships>
</file>

<file path=ppt/activeX/_rels/activeX341.xml.rels><?xml version="1.0" encoding="UTF-8" standalone="yes"?>
<Relationships xmlns="http://schemas.openxmlformats.org/package/2006/relationships"><Relationship Id="rId1" Type="http://schemas.microsoft.com/office/2006/relationships/activeXControlBinary" Target="activeX341.bin"/></Relationships>
</file>

<file path=ppt/activeX/_rels/activeX342.xml.rels><?xml version="1.0" encoding="UTF-8" standalone="yes"?>
<Relationships xmlns="http://schemas.openxmlformats.org/package/2006/relationships"><Relationship Id="rId1" Type="http://schemas.microsoft.com/office/2006/relationships/activeXControlBinary" Target="activeX342.bin"/></Relationships>
</file>

<file path=ppt/activeX/_rels/activeX343.xml.rels><?xml version="1.0" encoding="UTF-8" standalone="yes"?>
<Relationships xmlns="http://schemas.openxmlformats.org/package/2006/relationships"><Relationship Id="rId1" Type="http://schemas.microsoft.com/office/2006/relationships/activeXControlBinary" Target="activeX343.bin"/></Relationships>
</file>

<file path=ppt/activeX/_rels/activeX344.xml.rels><?xml version="1.0" encoding="UTF-8" standalone="yes"?>
<Relationships xmlns="http://schemas.openxmlformats.org/package/2006/relationships"><Relationship Id="rId1" Type="http://schemas.microsoft.com/office/2006/relationships/activeXControlBinary" Target="activeX344.bin"/></Relationships>
</file>

<file path=ppt/activeX/_rels/activeX345.xml.rels><?xml version="1.0" encoding="UTF-8" standalone="yes"?>
<Relationships xmlns="http://schemas.openxmlformats.org/package/2006/relationships"><Relationship Id="rId1" Type="http://schemas.microsoft.com/office/2006/relationships/activeXControlBinary" Target="activeX345.bin"/></Relationships>
</file>

<file path=ppt/activeX/_rels/activeX346.xml.rels><?xml version="1.0" encoding="UTF-8" standalone="yes"?>
<Relationships xmlns="http://schemas.openxmlformats.org/package/2006/relationships"><Relationship Id="rId1" Type="http://schemas.microsoft.com/office/2006/relationships/activeXControlBinary" Target="activeX346.bin"/></Relationships>
</file>

<file path=ppt/activeX/_rels/activeX347.xml.rels><?xml version="1.0" encoding="UTF-8" standalone="yes"?>
<Relationships xmlns="http://schemas.openxmlformats.org/package/2006/relationships"><Relationship Id="rId1" Type="http://schemas.microsoft.com/office/2006/relationships/activeXControlBinary" Target="activeX347.bin"/></Relationships>
</file>

<file path=ppt/activeX/_rels/activeX348.xml.rels><?xml version="1.0" encoding="UTF-8" standalone="yes"?>
<Relationships xmlns="http://schemas.openxmlformats.org/package/2006/relationships"><Relationship Id="rId1" Type="http://schemas.microsoft.com/office/2006/relationships/activeXControlBinary" Target="activeX348.bin"/></Relationships>
</file>

<file path=ppt/activeX/_rels/activeX349.xml.rels><?xml version="1.0" encoding="UTF-8" standalone="yes"?>
<Relationships xmlns="http://schemas.openxmlformats.org/package/2006/relationships"><Relationship Id="rId1" Type="http://schemas.microsoft.com/office/2006/relationships/activeXControlBinary" Target="activeX349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50.xml.rels><?xml version="1.0" encoding="UTF-8" standalone="yes"?>
<Relationships xmlns="http://schemas.openxmlformats.org/package/2006/relationships"><Relationship Id="rId1" Type="http://schemas.microsoft.com/office/2006/relationships/activeXControlBinary" Target="activeX350.bin"/></Relationships>
</file>

<file path=ppt/activeX/_rels/activeX351.xml.rels><?xml version="1.0" encoding="UTF-8" standalone="yes"?>
<Relationships xmlns="http://schemas.openxmlformats.org/package/2006/relationships"><Relationship Id="rId1" Type="http://schemas.microsoft.com/office/2006/relationships/activeXControlBinary" Target="activeX351.bin"/></Relationships>
</file>

<file path=ppt/activeX/_rels/activeX352.xml.rels><?xml version="1.0" encoding="UTF-8" standalone="yes"?>
<Relationships xmlns="http://schemas.openxmlformats.org/package/2006/relationships"><Relationship Id="rId1" Type="http://schemas.microsoft.com/office/2006/relationships/activeXControlBinary" Target="activeX352.bin"/></Relationships>
</file>

<file path=ppt/activeX/_rels/activeX353.xml.rels><?xml version="1.0" encoding="UTF-8" standalone="yes"?>
<Relationships xmlns="http://schemas.openxmlformats.org/package/2006/relationships"><Relationship Id="rId1" Type="http://schemas.microsoft.com/office/2006/relationships/activeXControlBinary" Target="activeX353.bin"/></Relationships>
</file>

<file path=ppt/activeX/_rels/activeX354.xml.rels><?xml version="1.0" encoding="UTF-8" standalone="yes"?>
<Relationships xmlns="http://schemas.openxmlformats.org/package/2006/relationships"><Relationship Id="rId1" Type="http://schemas.microsoft.com/office/2006/relationships/activeXControlBinary" Target="activeX354.bin"/></Relationships>
</file>

<file path=ppt/activeX/_rels/activeX355.xml.rels><?xml version="1.0" encoding="UTF-8" standalone="yes"?>
<Relationships xmlns="http://schemas.openxmlformats.org/package/2006/relationships"><Relationship Id="rId1" Type="http://schemas.microsoft.com/office/2006/relationships/activeXControlBinary" Target="activeX355.bin"/></Relationships>
</file>

<file path=ppt/activeX/_rels/activeX356.xml.rels><?xml version="1.0" encoding="UTF-8" standalone="yes"?>
<Relationships xmlns="http://schemas.openxmlformats.org/package/2006/relationships"><Relationship Id="rId1" Type="http://schemas.microsoft.com/office/2006/relationships/activeXControlBinary" Target="activeX356.bin"/></Relationships>
</file>

<file path=ppt/activeX/_rels/activeX357.xml.rels><?xml version="1.0" encoding="UTF-8" standalone="yes"?>
<Relationships xmlns="http://schemas.openxmlformats.org/package/2006/relationships"><Relationship Id="rId1" Type="http://schemas.microsoft.com/office/2006/relationships/activeXControlBinary" Target="activeX357.bin"/></Relationships>
</file>

<file path=ppt/activeX/_rels/activeX358.xml.rels><?xml version="1.0" encoding="UTF-8" standalone="yes"?>
<Relationships xmlns="http://schemas.openxmlformats.org/package/2006/relationships"><Relationship Id="rId1" Type="http://schemas.microsoft.com/office/2006/relationships/activeXControlBinary" Target="activeX358.bin"/></Relationships>
</file>

<file path=ppt/activeX/_rels/activeX359.xml.rels><?xml version="1.0" encoding="UTF-8" standalone="yes"?>
<Relationships xmlns="http://schemas.openxmlformats.org/package/2006/relationships"><Relationship Id="rId1" Type="http://schemas.microsoft.com/office/2006/relationships/activeXControlBinary" Target="activeX359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60.xml.rels><?xml version="1.0" encoding="UTF-8" standalone="yes"?>
<Relationships xmlns="http://schemas.openxmlformats.org/package/2006/relationships"><Relationship Id="rId1" Type="http://schemas.microsoft.com/office/2006/relationships/activeXControlBinary" Target="activeX360.bin"/></Relationships>
</file>

<file path=ppt/activeX/_rels/activeX361.xml.rels><?xml version="1.0" encoding="UTF-8" standalone="yes"?>
<Relationships xmlns="http://schemas.openxmlformats.org/package/2006/relationships"><Relationship Id="rId1" Type="http://schemas.microsoft.com/office/2006/relationships/activeXControlBinary" Target="activeX361.bin"/></Relationships>
</file>

<file path=ppt/activeX/_rels/activeX362.xml.rels><?xml version="1.0" encoding="UTF-8" standalone="yes"?>
<Relationships xmlns="http://schemas.openxmlformats.org/package/2006/relationships"><Relationship Id="rId1" Type="http://schemas.microsoft.com/office/2006/relationships/activeXControlBinary" Target="activeX362.bin"/></Relationships>
</file>

<file path=ppt/activeX/_rels/activeX363.xml.rels><?xml version="1.0" encoding="UTF-8" standalone="yes"?>
<Relationships xmlns="http://schemas.openxmlformats.org/package/2006/relationships"><Relationship Id="rId1" Type="http://schemas.microsoft.com/office/2006/relationships/activeXControlBinary" Target="activeX363.bin"/></Relationships>
</file>

<file path=ppt/activeX/_rels/activeX364.xml.rels><?xml version="1.0" encoding="UTF-8" standalone="yes"?>
<Relationships xmlns="http://schemas.openxmlformats.org/package/2006/relationships"><Relationship Id="rId1" Type="http://schemas.microsoft.com/office/2006/relationships/activeXControlBinary" Target="activeX364.bin"/></Relationships>
</file>

<file path=ppt/activeX/_rels/activeX365.xml.rels><?xml version="1.0" encoding="UTF-8" standalone="yes"?>
<Relationships xmlns="http://schemas.openxmlformats.org/package/2006/relationships"><Relationship Id="rId1" Type="http://schemas.microsoft.com/office/2006/relationships/activeXControlBinary" Target="activeX365.bin"/></Relationships>
</file>

<file path=ppt/activeX/_rels/activeX366.xml.rels><?xml version="1.0" encoding="UTF-8" standalone="yes"?>
<Relationships xmlns="http://schemas.openxmlformats.org/package/2006/relationships"><Relationship Id="rId1" Type="http://schemas.microsoft.com/office/2006/relationships/activeXControlBinary" Target="activeX366.bin"/></Relationships>
</file>

<file path=ppt/activeX/_rels/activeX367.xml.rels><?xml version="1.0" encoding="UTF-8" standalone="yes"?>
<Relationships xmlns="http://schemas.openxmlformats.org/package/2006/relationships"><Relationship Id="rId1" Type="http://schemas.microsoft.com/office/2006/relationships/activeXControlBinary" Target="activeX367.bin"/></Relationships>
</file>

<file path=ppt/activeX/_rels/activeX368.xml.rels><?xml version="1.0" encoding="UTF-8" standalone="yes"?>
<Relationships xmlns="http://schemas.openxmlformats.org/package/2006/relationships"><Relationship Id="rId1" Type="http://schemas.microsoft.com/office/2006/relationships/activeXControlBinary" Target="activeX368.bin"/></Relationships>
</file>

<file path=ppt/activeX/_rels/activeX369.xml.rels><?xml version="1.0" encoding="UTF-8" standalone="yes"?>
<Relationships xmlns="http://schemas.openxmlformats.org/package/2006/relationships"><Relationship Id="rId1" Type="http://schemas.microsoft.com/office/2006/relationships/activeXControlBinary" Target="activeX369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70.xml.rels><?xml version="1.0" encoding="UTF-8" standalone="yes"?>
<Relationships xmlns="http://schemas.openxmlformats.org/package/2006/relationships"><Relationship Id="rId1" Type="http://schemas.microsoft.com/office/2006/relationships/activeXControlBinary" Target="activeX370.bin"/></Relationships>
</file>

<file path=ppt/activeX/_rels/activeX371.xml.rels><?xml version="1.0" encoding="UTF-8" standalone="yes"?>
<Relationships xmlns="http://schemas.openxmlformats.org/package/2006/relationships"><Relationship Id="rId1" Type="http://schemas.microsoft.com/office/2006/relationships/activeXControlBinary" Target="activeX371.bin"/></Relationships>
</file>

<file path=ppt/activeX/_rels/activeX372.xml.rels><?xml version="1.0" encoding="UTF-8" standalone="yes"?>
<Relationships xmlns="http://schemas.openxmlformats.org/package/2006/relationships"><Relationship Id="rId1" Type="http://schemas.microsoft.com/office/2006/relationships/activeXControlBinary" Target="activeX372.bin"/></Relationships>
</file>

<file path=ppt/activeX/_rels/activeX373.xml.rels><?xml version="1.0" encoding="UTF-8" standalone="yes"?>
<Relationships xmlns="http://schemas.openxmlformats.org/package/2006/relationships"><Relationship Id="rId1" Type="http://schemas.microsoft.com/office/2006/relationships/activeXControlBinary" Target="activeX373.bin"/></Relationships>
</file>

<file path=ppt/activeX/_rels/activeX374.xml.rels><?xml version="1.0" encoding="UTF-8" standalone="yes"?>
<Relationships xmlns="http://schemas.openxmlformats.org/package/2006/relationships"><Relationship Id="rId1" Type="http://schemas.microsoft.com/office/2006/relationships/activeXControlBinary" Target="activeX374.bin"/></Relationships>
</file>

<file path=ppt/activeX/_rels/activeX375.xml.rels><?xml version="1.0" encoding="UTF-8" standalone="yes"?>
<Relationships xmlns="http://schemas.openxmlformats.org/package/2006/relationships"><Relationship Id="rId1" Type="http://schemas.microsoft.com/office/2006/relationships/activeXControlBinary" Target="activeX375.bin"/></Relationships>
</file>

<file path=ppt/activeX/_rels/activeX376.xml.rels><?xml version="1.0" encoding="UTF-8" standalone="yes"?>
<Relationships xmlns="http://schemas.openxmlformats.org/package/2006/relationships"><Relationship Id="rId1" Type="http://schemas.microsoft.com/office/2006/relationships/activeXControlBinary" Target="activeX376.bin"/></Relationships>
</file>

<file path=ppt/activeX/_rels/activeX377.xml.rels><?xml version="1.0" encoding="UTF-8" standalone="yes"?>
<Relationships xmlns="http://schemas.openxmlformats.org/package/2006/relationships"><Relationship Id="rId1" Type="http://schemas.microsoft.com/office/2006/relationships/activeXControlBinary" Target="activeX377.bin"/></Relationships>
</file>

<file path=ppt/activeX/_rels/activeX378.xml.rels><?xml version="1.0" encoding="UTF-8" standalone="yes"?>
<Relationships xmlns="http://schemas.openxmlformats.org/package/2006/relationships"><Relationship Id="rId1" Type="http://schemas.microsoft.com/office/2006/relationships/activeXControlBinary" Target="activeX378.bin"/></Relationships>
</file>

<file path=ppt/activeX/_rels/activeX379.xml.rels><?xml version="1.0" encoding="UTF-8" standalone="yes"?>
<Relationships xmlns="http://schemas.openxmlformats.org/package/2006/relationships"><Relationship Id="rId1" Type="http://schemas.microsoft.com/office/2006/relationships/activeXControlBinary" Target="activeX379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80.xml.rels><?xml version="1.0" encoding="UTF-8" standalone="yes"?>
<Relationships xmlns="http://schemas.openxmlformats.org/package/2006/relationships"><Relationship Id="rId1" Type="http://schemas.microsoft.com/office/2006/relationships/activeXControlBinary" Target="activeX380.bin"/></Relationships>
</file>

<file path=ppt/activeX/_rels/activeX381.xml.rels><?xml version="1.0" encoding="UTF-8" standalone="yes"?>
<Relationships xmlns="http://schemas.openxmlformats.org/package/2006/relationships"><Relationship Id="rId1" Type="http://schemas.microsoft.com/office/2006/relationships/activeXControlBinary" Target="activeX381.bin"/></Relationships>
</file>

<file path=ppt/activeX/_rels/activeX382.xml.rels><?xml version="1.0" encoding="UTF-8" standalone="yes"?>
<Relationships xmlns="http://schemas.openxmlformats.org/package/2006/relationships"><Relationship Id="rId1" Type="http://schemas.microsoft.com/office/2006/relationships/activeXControlBinary" Target="activeX382.bin"/></Relationships>
</file>

<file path=ppt/activeX/_rels/activeX383.xml.rels><?xml version="1.0" encoding="UTF-8" standalone="yes"?>
<Relationships xmlns="http://schemas.openxmlformats.org/package/2006/relationships"><Relationship Id="rId1" Type="http://schemas.microsoft.com/office/2006/relationships/activeXControlBinary" Target="activeX383.bin"/></Relationships>
</file>

<file path=ppt/activeX/_rels/activeX384.xml.rels><?xml version="1.0" encoding="UTF-8" standalone="yes"?>
<Relationships xmlns="http://schemas.openxmlformats.org/package/2006/relationships"><Relationship Id="rId1" Type="http://schemas.microsoft.com/office/2006/relationships/activeXControlBinary" Target="activeX384.bin"/></Relationships>
</file>

<file path=ppt/activeX/_rels/activeX385.xml.rels><?xml version="1.0" encoding="UTF-8" standalone="yes"?>
<Relationships xmlns="http://schemas.openxmlformats.org/package/2006/relationships"><Relationship Id="rId1" Type="http://schemas.microsoft.com/office/2006/relationships/activeXControlBinary" Target="activeX385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" Type="http://schemas.openxmlformats.org/officeDocument/2006/relationships/image" Target="../media/image58.wmf"/><Relationship Id="rId16" Type="http://schemas.openxmlformats.org/officeDocument/2006/relationships/image" Target="../media/image72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18" Type="http://schemas.openxmlformats.org/officeDocument/2006/relationships/image" Target="../media/image115.wmf"/><Relationship Id="rId26" Type="http://schemas.openxmlformats.org/officeDocument/2006/relationships/image" Target="../media/image123.wmf"/><Relationship Id="rId3" Type="http://schemas.openxmlformats.org/officeDocument/2006/relationships/image" Target="../media/image100.wmf"/><Relationship Id="rId21" Type="http://schemas.openxmlformats.org/officeDocument/2006/relationships/image" Target="../media/image118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17" Type="http://schemas.openxmlformats.org/officeDocument/2006/relationships/image" Target="../media/image114.wmf"/><Relationship Id="rId25" Type="http://schemas.openxmlformats.org/officeDocument/2006/relationships/image" Target="../media/image122.wmf"/><Relationship Id="rId33" Type="http://schemas.openxmlformats.org/officeDocument/2006/relationships/image" Target="../media/image130.wmf"/><Relationship Id="rId2" Type="http://schemas.openxmlformats.org/officeDocument/2006/relationships/image" Target="../media/image99.wmf"/><Relationship Id="rId16" Type="http://schemas.openxmlformats.org/officeDocument/2006/relationships/image" Target="../media/image113.wmf"/><Relationship Id="rId20" Type="http://schemas.openxmlformats.org/officeDocument/2006/relationships/image" Target="../media/image117.wmf"/><Relationship Id="rId29" Type="http://schemas.openxmlformats.org/officeDocument/2006/relationships/image" Target="../media/image126.wmf"/><Relationship Id="rId1" Type="http://schemas.openxmlformats.org/officeDocument/2006/relationships/image" Target="../media/image57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24" Type="http://schemas.openxmlformats.org/officeDocument/2006/relationships/image" Target="../media/image121.wmf"/><Relationship Id="rId32" Type="http://schemas.openxmlformats.org/officeDocument/2006/relationships/image" Target="../media/image129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23" Type="http://schemas.openxmlformats.org/officeDocument/2006/relationships/image" Target="../media/image120.wmf"/><Relationship Id="rId28" Type="http://schemas.openxmlformats.org/officeDocument/2006/relationships/image" Target="../media/image125.wmf"/><Relationship Id="rId10" Type="http://schemas.openxmlformats.org/officeDocument/2006/relationships/image" Target="../media/image107.wmf"/><Relationship Id="rId19" Type="http://schemas.openxmlformats.org/officeDocument/2006/relationships/image" Target="../media/image116.wmf"/><Relationship Id="rId31" Type="http://schemas.openxmlformats.org/officeDocument/2006/relationships/image" Target="../media/image128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Relationship Id="rId22" Type="http://schemas.openxmlformats.org/officeDocument/2006/relationships/image" Target="../media/image119.wmf"/><Relationship Id="rId27" Type="http://schemas.openxmlformats.org/officeDocument/2006/relationships/image" Target="../media/image124.wmf"/><Relationship Id="rId30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182.wmf"/><Relationship Id="rId18" Type="http://schemas.openxmlformats.org/officeDocument/2006/relationships/image" Target="../media/image187.wmf"/><Relationship Id="rId26" Type="http://schemas.openxmlformats.org/officeDocument/2006/relationships/image" Target="../media/image195.wmf"/><Relationship Id="rId39" Type="http://schemas.openxmlformats.org/officeDocument/2006/relationships/image" Target="../media/image208.wmf"/><Relationship Id="rId3" Type="http://schemas.openxmlformats.org/officeDocument/2006/relationships/image" Target="../media/image172.wmf"/><Relationship Id="rId21" Type="http://schemas.openxmlformats.org/officeDocument/2006/relationships/image" Target="../media/image190.wmf"/><Relationship Id="rId34" Type="http://schemas.openxmlformats.org/officeDocument/2006/relationships/image" Target="../media/image203.wmf"/><Relationship Id="rId7" Type="http://schemas.openxmlformats.org/officeDocument/2006/relationships/image" Target="../media/image176.wmf"/><Relationship Id="rId12" Type="http://schemas.openxmlformats.org/officeDocument/2006/relationships/image" Target="../media/image181.wmf"/><Relationship Id="rId17" Type="http://schemas.openxmlformats.org/officeDocument/2006/relationships/image" Target="../media/image186.wmf"/><Relationship Id="rId25" Type="http://schemas.openxmlformats.org/officeDocument/2006/relationships/image" Target="../media/image194.wmf"/><Relationship Id="rId33" Type="http://schemas.openxmlformats.org/officeDocument/2006/relationships/image" Target="../media/image202.wmf"/><Relationship Id="rId38" Type="http://schemas.openxmlformats.org/officeDocument/2006/relationships/image" Target="../media/image207.wmf"/><Relationship Id="rId2" Type="http://schemas.openxmlformats.org/officeDocument/2006/relationships/image" Target="../media/image171.wmf"/><Relationship Id="rId16" Type="http://schemas.openxmlformats.org/officeDocument/2006/relationships/image" Target="../media/image185.wmf"/><Relationship Id="rId20" Type="http://schemas.openxmlformats.org/officeDocument/2006/relationships/image" Target="../media/image189.wmf"/><Relationship Id="rId29" Type="http://schemas.openxmlformats.org/officeDocument/2006/relationships/image" Target="../media/image198.wmf"/><Relationship Id="rId41" Type="http://schemas.openxmlformats.org/officeDocument/2006/relationships/image" Target="../media/image210.wmf"/><Relationship Id="rId1" Type="http://schemas.openxmlformats.org/officeDocument/2006/relationships/image" Target="../media/image57.wmf"/><Relationship Id="rId6" Type="http://schemas.openxmlformats.org/officeDocument/2006/relationships/image" Target="../media/image175.wmf"/><Relationship Id="rId11" Type="http://schemas.openxmlformats.org/officeDocument/2006/relationships/image" Target="../media/image180.wmf"/><Relationship Id="rId24" Type="http://schemas.openxmlformats.org/officeDocument/2006/relationships/image" Target="../media/image193.wmf"/><Relationship Id="rId32" Type="http://schemas.openxmlformats.org/officeDocument/2006/relationships/image" Target="../media/image201.wmf"/><Relationship Id="rId37" Type="http://schemas.openxmlformats.org/officeDocument/2006/relationships/image" Target="../media/image206.wmf"/><Relationship Id="rId40" Type="http://schemas.openxmlformats.org/officeDocument/2006/relationships/image" Target="../media/image209.wmf"/><Relationship Id="rId5" Type="http://schemas.openxmlformats.org/officeDocument/2006/relationships/image" Target="../media/image174.wmf"/><Relationship Id="rId15" Type="http://schemas.openxmlformats.org/officeDocument/2006/relationships/image" Target="../media/image184.wmf"/><Relationship Id="rId23" Type="http://schemas.openxmlformats.org/officeDocument/2006/relationships/image" Target="../media/image192.wmf"/><Relationship Id="rId28" Type="http://schemas.openxmlformats.org/officeDocument/2006/relationships/image" Target="../media/image197.wmf"/><Relationship Id="rId36" Type="http://schemas.openxmlformats.org/officeDocument/2006/relationships/image" Target="../media/image205.wmf"/><Relationship Id="rId10" Type="http://schemas.openxmlformats.org/officeDocument/2006/relationships/image" Target="../media/image179.wmf"/><Relationship Id="rId19" Type="http://schemas.openxmlformats.org/officeDocument/2006/relationships/image" Target="../media/image188.wmf"/><Relationship Id="rId31" Type="http://schemas.openxmlformats.org/officeDocument/2006/relationships/image" Target="../media/image200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Relationship Id="rId14" Type="http://schemas.openxmlformats.org/officeDocument/2006/relationships/image" Target="../media/image183.wmf"/><Relationship Id="rId22" Type="http://schemas.openxmlformats.org/officeDocument/2006/relationships/image" Target="../media/image191.wmf"/><Relationship Id="rId27" Type="http://schemas.openxmlformats.org/officeDocument/2006/relationships/image" Target="../media/image196.wmf"/><Relationship Id="rId30" Type="http://schemas.openxmlformats.org/officeDocument/2006/relationships/image" Target="../media/image199.wmf"/><Relationship Id="rId35" Type="http://schemas.openxmlformats.org/officeDocument/2006/relationships/image" Target="../media/image20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13" Type="http://schemas.openxmlformats.org/officeDocument/2006/relationships/image" Target="../media/image266.wmf"/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12" Type="http://schemas.openxmlformats.org/officeDocument/2006/relationships/image" Target="../media/image265.wmf"/><Relationship Id="rId17" Type="http://schemas.openxmlformats.org/officeDocument/2006/relationships/image" Target="../media/image270.wmf"/><Relationship Id="rId2" Type="http://schemas.openxmlformats.org/officeDocument/2006/relationships/image" Target="../media/image255.wmf"/><Relationship Id="rId16" Type="http://schemas.openxmlformats.org/officeDocument/2006/relationships/image" Target="../media/image269.wmf"/><Relationship Id="rId1" Type="http://schemas.openxmlformats.org/officeDocument/2006/relationships/image" Target="../media/image57.wmf"/><Relationship Id="rId6" Type="http://schemas.openxmlformats.org/officeDocument/2006/relationships/image" Target="../media/image259.wmf"/><Relationship Id="rId11" Type="http://schemas.openxmlformats.org/officeDocument/2006/relationships/image" Target="../media/image264.wmf"/><Relationship Id="rId5" Type="http://schemas.openxmlformats.org/officeDocument/2006/relationships/image" Target="../media/image258.wmf"/><Relationship Id="rId15" Type="http://schemas.openxmlformats.org/officeDocument/2006/relationships/image" Target="../media/image268.wmf"/><Relationship Id="rId10" Type="http://schemas.openxmlformats.org/officeDocument/2006/relationships/image" Target="../media/image263.wmf"/><Relationship Id="rId4" Type="http://schemas.openxmlformats.org/officeDocument/2006/relationships/image" Target="../media/image257.wmf"/><Relationship Id="rId9" Type="http://schemas.openxmlformats.org/officeDocument/2006/relationships/image" Target="../media/image262.wmf"/><Relationship Id="rId14" Type="http://schemas.openxmlformats.org/officeDocument/2006/relationships/image" Target="../media/image26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13" Type="http://schemas.openxmlformats.org/officeDocument/2006/relationships/image" Target="../media/image304.wmf"/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12" Type="http://schemas.openxmlformats.org/officeDocument/2006/relationships/image" Target="../media/image303.wmf"/><Relationship Id="rId17" Type="http://schemas.openxmlformats.org/officeDocument/2006/relationships/image" Target="../media/image308.wmf"/><Relationship Id="rId2" Type="http://schemas.openxmlformats.org/officeDocument/2006/relationships/image" Target="../media/image293.wmf"/><Relationship Id="rId16" Type="http://schemas.openxmlformats.org/officeDocument/2006/relationships/image" Target="../media/image307.wmf"/><Relationship Id="rId1" Type="http://schemas.openxmlformats.org/officeDocument/2006/relationships/image" Target="../media/image57.wmf"/><Relationship Id="rId6" Type="http://schemas.openxmlformats.org/officeDocument/2006/relationships/image" Target="../media/image297.wmf"/><Relationship Id="rId11" Type="http://schemas.openxmlformats.org/officeDocument/2006/relationships/image" Target="../media/image302.wmf"/><Relationship Id="rId5" Type="http://schemas.openxmlformats.org/officeDocument/2006/relationships/image" Target="../media/image296.wmf"/><Relationship Id="rId15" Type="http://schemas.openxmlformats.org/officeDocument/2006/relationships/image" Target="../media/image306.wmf"/><Relationship Id="rId10" Type="http://schemas.openxmlformats.org/officeDocument/2006/relationships/image" Target="../media/image301.wmf"/><Relationship Id="rId4" Type="http://schemas.openxmlformats.org/officeDocument/2006/relationships/image" Target="../media/image295.wmf"/><Relationship Id="rId9" Type="http://schemas.openxmlformats.org/officeDocument/2006/relationships/image" Target="../media/image300.wmf"/><Relationship Id="rId14" Type="http://schemas.openxmlformats.org/officeDocument/2006/relationships/image" Target="../media/image30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wmf"/><Relationship Id="rId13" Type="http://schemas.openxmlformats.org/officeDocument/2006/relationships/image" Target="../media/image342.wmf"/><Relationship Id="rId3" Type="http://schemas.openxmlformats.org/officeDocument/2006/relationships/image" Target="../media/image332.wmf"/><Relationship Id="rId7" Type="http://schemas.openxmlformats.org/officeDocument/2006/relationships/image" Target="../media/image336.wmf"/><Relationship Id="rId12" Type="http://schemas.openxmlformats.org/officeDocument/2006/relationships/image" Target="../media/image341.wmf"/><Relationship Id="rId2" Type="http://schemas.openxmlformats.org/officeDocument/2006/relationships/image" Target="../media/image331.wmf"/><Relationship Id="rId1" Type="http://schemas.openxmlformats.org/officeDocument/2006/relationships/image" Target="../media/image57.wmf"/><Relationship Id="rId6" Type="http://schemas.openxmlformats.org/officeDocument/2006/relationships/image" Target="../media/image335.wmf"/><Relationship Id="rId11" Type="http://schemas.openxmlformats.org/officeDocument/2006/relationships/image" Target="../media/image340.wmf"/><Relationship Id="rId5" Type="http://schemas.openxmlformats.org/officeDocument/2006/relationships/image" Target="../media/image334.wmf"/><Relationship Id="rId15" Type="http://schemas.openxmlformats.org/officeDocument/2006/relationships/image" Target="../media/image344.wmf"/><Relationship Id="rId10" Type="http://schemas.openxmlformats.org/officeDocument/2006/relationships/image" Target="../media/image339.wmf"/><Relationship Id="rId4" Type="http://schemas.openxmlformats.org/officeDocument/2006/relationships/image" Target="../media/image333.wmf"/><Relationship Id="rId9" Type="http://schemas.openxmlformats.org/officeDocument/2006/relationships/image" Target="../media/image338.wmf"/><Relationship Id="rId14" Type="http://schemas.openxmlformats.org/officeDocument/2006/relationships/image" Target="../media/image3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wmf"/><Relationship Id="rId13" Type="http://schemas.openxmlformats.org/officeDocument/2006/relationships/image" Target="../media/image373.wmf"/><Relationship Id="rId3" Type="http://schemas.openxmlformats.org/officeDocument/2006/relationships/image" Target="../media/image363.wmf"/><Relationship Id="rId7" Type="http://schemas.openxmlformats.org/officeDocument/2006/relationships/image" Target="../media/image367.wmf"/><Relationship Id="rId12" Type="http://schemas.openxmlformats.org/officeDocument/2006/relationships/image" Target="../media/image372.wmf"/><Relationship Id="rId17" Type="http://schemas.openxmlformats.org/officeDocument/2006/relationships/image" Target="../media/image377.wmf"/><Relationship Id="rId2" Type="http://schemas.openxmlformats.org/officeDocument/2006/relationships/image" Target="../media/image362.wmf"/><Relationship Id="rId16" Type="http://schemas.openxmlformats.org/officeDocument/2006/relationships/image" Target="../media/image376.wmf"/><Relationship Id="rId1" Type="http://schemas.openxmlformats.org/officeDocument/2006/relationships/image" Target="../media/image57.wmf"/><Relationship Id="rId6" Type="http://schemas.openxmlformats.org/officeDocument/2006/relationships/image" Target="../media/image366.wmf"/><Relationship Id="rId11" Type="http://schemas.openxmlformats.org/officeDocument/2006/relationships/image" Target="../media/image371.wmf"/><Relationship Id="rId5" Type="http://schemas.openxmlformats.org/officeDocument/2006/relationships/image" Target="../media/image365.wmf"/><Relationship Id="rId15" Type="http://schemas.openxmlformats.org/officeDocument/2006/relationships/image" Target="../media/image375.wmf"/><Relationship Id="rId10" Type="http://schemas.openxmlformats.org/officeDocument/2006/relationships/image" Target="../media/image370.wmf"/><Relationship Id="rId4" Type="http://schemas.openxmlformats.org/officeDocument/2006/relationships/image" Target="../media/image364.wmf"/><Relationship Id="rId9" Type="http://schemas.openxmlformats.org/officeDocument/2006/relationships/image" Target="../media/image369.wmf"/><Relationship Id="rId14" Type="http://schemas.openxmlformats.org/officeDocument/2006/relationships/image" Target="../media/image37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ED95-0173-4329-9D59-45B04483D0E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0BB5-4821-46CA-AC94-01096F2B1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ontrol" Target="../activeX/activeX66.xml"/><Relationship Id="rId117" Type="http://schemas.openxmlformats.org/officeDocument/2006/relationships/image" Target="../media/image163.wmf"/><Relationship Id="rId21" Type="http://schemas.openxmlformats.org/officeDocument/2006/relationships/control" Target="../activeX/activeX61.xml"/><Relationship Id="rId42" Type="http://schemas.openxmlformats.org/officeDocument/2006/relationships/control" Target="../activeX/activeX82.xml"/><Relationship Id="rId47" Type="http://schemas.openxmlformats.org/officeDocument/2006/relationships/control" Target="../activeX/activeX87.xml"/><Relationship Id="rId63" Type="http://schemas.openxmlformats.org/officeDocument/2006/relationships/control" Target="../activeX/activeX103.xml"/><Relationship Id="rId68" Type="http://schemas.openxmlformats.org/officeDocument/2006/relationships/control" Target="../activeX/activeX108.xml"/><Relationship Id="rId84" Type="http://schemas.openxmlformats.org/officeDocument/2006/relationships/image" Target="../media/image131.jpeg"/><Relationship Id="rId89" Type="http://schemas.openxmlformats.org/officeDocument/2006/relationships/image" Target="../media/image136.jpeg"/><Relationship Id="rId112" Type="http://schemas.openxmlformats.org/officeDocument/2006/relationships/image" Target="../media/image158.wmf"/><Relationship Id="rId16" Type="http://schemas.openxmlformats.org/officeDocument/2006/relationships/control" Target="../activeX/activeX56.xml"/><Relationship Id="rId107" Type="http://schemas.openxmlformats.org/officeDocument/2006/relationships/image" Target="../media/image153.wmf"/><Relationship Id="rId11" Type="http://schemas.openxmlformats.org/officeDocument/2006/relationships/control" Target="../activeX/activeX51.xml"/><Relationship Id="rId32" Type="http://schemas.openxmlformats.org/officeDocument/2006/relationships/control" Target="../activeX/activeX72.xml"/><Relationship Id="rId37" Type="http://schemas.openxmlformats.org/officeDocument/2006/relationships/control" Target="../activeX/activeX77.xml"/><Relationship Id="rId53" Type="http://schemas.openxmlformats.org/officeDocument/2006/relationships/control" Target="../activeX/activeX93.xml"/><Relationship Id="rId58" Type="http://schemas.openxmlformats.org/officeDocument/2006/relationships/control" Target="../activeX/activeX98.xml"/><Relationship Id="rId74" Type="http://schemas.openxmlformats.org/officeDocument/2006/relationships/control" Target="../activeX/activeX114.xml"/><Relationship Id="rId79" Type="http://schemas.openxmlformats.org/officeDocument/2006/relationships/control" Target="../activeX/activeX119.xml"/><Relationship Id="rId102" Type="http://schemas.openxmlformats.org/officeDocument/2006/relationships/image" Target="../media/image148.wmf"/><Relationship Id="rId123" Type="http://schemas.openxmlformats.org/officeDocument/2006/relationships/image" Target="../media/image169.wmf"/><Relationship Id="rId5" Type="http://schemas.openxmlformats.org/officeDocument/2006/relationships/control" Target="../activeX/activeX45.xml"/><Relationship Id="rId61" Type="http://schemas.openxmlformats.org/officeDocument/2006/relationships/control" Target="../activeX/activeX101.xml"/><Relationship Id="rId82" Type="http://schemas.openxmlformats.org/officeDocument/2006/relationships/control" Target="../activeX/activeX122.xml"/><Relationship Id="rId90" Type="http://schemas.openxmlformats.org/officeDocument/2006/relationships/image" Target="../media/image137.jpeg"/><Relationship Id="rId95" Type="http://schemas.openxmlformats.org/officeDocument/2006/relationships/image" Target="../media/image141.wmf"/><Relationship Id="rId19" Type="http://schemas.openxmlformats.org/officeDocument/2006/relationships/control" Target="../activeX/activeX59.xml"/><Relationship Id="rId14" Type="http://schemas.openxmlformats.org/officeDocument/2006/relationships/control" Target="../activeX/activeX54.xml"/><Relationship Id="rId22" Type="http://schemas.openxmlformats.org/officeDocument/2006/relationships/control" Target="../activeX/activeX62.xml"/><Relationship Id="rId27" Type="http://schemas.openxmlformats.org/officeDocument/2006/relationships/control" Target="../activeX/activeX67.xml"/><Relationship Id="rId30" Type="http://schemas.openxmlformats.org/officeDocument/2006/relationships/control" Target="../activeX/activeX70.xml"/><Relationship Id="rId35" Type="http://schemas.openxmlformats.org/officeDocument/2006/relationships/control" Target="../activeX/activeX75.xml"/><Relationship Id="rId43" Type="http://schemas.openxmlformats.org/officeDocument/2006/relationships/control" Target="../activeX/activeX83.xml"/><Relationship Id="rId48" Type="http://schemas.openxmlformats.org/officeDocument/2006/relationships/control" Target="../activeX/activeX88.xml"/><Relationship Id="rId56" Type="http://schemas.openxmlformats.org/officeDocument/2006/relationships/control" Target="../activeX/activeX96.xml"/><Relationship Id="rId64" Type="http://schemas.openxmlformats.org/officeDocument/2006/relationships/control" Target="../activeX/activeX104.xml"/><Relationship Id="rId69" Type="http://schemas.openxmlformats.org/officeDocument/2006/relationships/control" Target="../activeX/activeX109.xml"/><Relationship Id="rId77" Type="http://schemas.openxmlformats.org/officeDocument/2006/relationships/control" Target="../activeX/activeX117.xml"/><Relationship Id="rId100" Type="http://schemas.openxmlformats.org/officeDocument/2006/relationships/image" Target="../media/image146.wmf"/><Relationship Id="rId105" Type="http://schemas.openxmlformats.org/officeDocument/2006/relationships/image" Target="../media/image151.wmf"/><Relationship Id="rId113" Type="http://schemas.openxmlformats.org/officeDocument/2006/relationships/image" Target="../media/image159.wmf"/><Relationship Id="rId118" Type="http://schemas.openxmlformats.org/officeDocument/2006/relationships/image" Target="../media/image164.wmf"/><Relationship Id="rId8" Type="http://schemas.openxmlformats.org/officeDocument/2006/relationships/control" Target="../activeX/activeX48.xml"/><Relationship Id="rId51" Type="http://schemas.openxmlformats.org/officeDocument/2006/relationships/control" Target="../activeX/activeX91.xml"/><Relationship Id="rId72" Type="http://schemas.openxmlformats.org/officeDocument/2006/relationships/control" Target="../activeX/activeX112.xml"/><Relationship Id="rId80" Type="http://schemas.openxmlformats.org/officeDocument/2006/relationships/control" Target="../activeX/activeX120.xml"/><Relationship Id="rId85" Type="http://schemas.openxmlformats.org/officeDocument/2006/relationships/image" Target="../media/image132.jpeg"/><Relationship Id="rId93" Type="http://schemas.openxmlformats.org/officeDocument/2006/relationships/image" Target="../media/image139.wmf"/><Relationship Id="rId98" Type="http://schemas.openxmlformats.org/officeDocument/2006/relationships/image" Target="../media/image144.wmf"/><Relationship Id="rId121" Type="http://schemas.openxmlformats.org/officeDocument/2006/relationships/image" Target="../media/image167.wmf"/><Relationship Id="rId3" Type="http://schemas.openxmlformats.org/officeDocument/2006/relationships/control" Target="../activeX/activeX43.xml"/><Relationship Id="rId12" Type="http://schemas.openxmlformats.org/officeDocument/2006/relationships/control" Target="../activeX/activeX52.xml"/><Relationship Id="rId17" Type="http://schemas.openxmlformats.org/officeDocument/2006/relationships/control" Target="../activeX/activeX57.xml"/><Relationship Id="rId25" Type="http://schemas.openxmlformats.org/officeDocument/2006/relationships/control" Target="../activeX/activeX65.xml"/><Relationship Id="rId33" Type="http://schemas.openxmlformats.org/officeDocument/2006/relationships/control" Target="../activeX/activeX73.xml"/><Relationship Id="rId38" Type="http://schemas.openxmlformats.org/officeDocument/2006/relationships/control" Target="../activeX/activeX78.xml"/><Relationship Id="rId46" Type="http://schemas.openxmlformats.org/officeDocument/2006/relationships/control" Target="../activeX/activeX86.xml"/><Relationship Id="rId59" Type="http://schemas.openxmlformats.org/officeDocument/2006/relationships/control" Target="../activeX/activeX99.xml"/><Relationship Id="rId67" Type="http://schemas.openxmlformats.org/officeDocument/2006/relationships/control" Target="../activeX/activeX107.xml"/><Relationship Id="rId103" Type="http://schemas.openxmlformats.org/officeDocument/2006/relationships/image" Target="../media/image149.wmf"/><Relationship Id="rId108" Type="http://schemas.openxmlformats.org/officeDocument/2006/relationships/image" Target="../media/image154.wmf"/><Relationship Id="rId116" Type="http://schemas.openxmlformats.org/officeDocument/2006/relationships/image" Target="../media/image162.wmf"/><Relationship Id="rId124" Type="http://schemas.openxmlformats.org/officeDocument/2006/relationships/image" Target="../media/image170.wmf"/><Relationship Id="rId20" Type="http://schemas.openxmlformats.org/officeDocument/2006/relationships/control" Target="../activeX/activeX60.xml"/><Relationship Id="rId41" Type="http://schemas.openxmlformats.org/officeDocument/2006/relationships/control" Target="../activeX/activeX81.xml"/><Relationship Id="rId54" Type="http://schemas.openxmlformats.org/officeDocument/2006/relationships/control" Target="../activeX/activeX94.xml"/><Relationship Id="rId62" Type="http://schemas.openxmlformats.org/officeDocument/2006/relationships/control" Target="../activeX/activeX102.xml"/><Relationship Id="rId70" Type="http://schemas.openxmlformats.org/officeDocument/2006/relationships/control" Target="../activeX/activeX110.xml"/><Relationship Id="rId75" Type="http://schemas.openxmlformats.org/officeDocument/2006/relationships/control" Target="../activeX/activeX115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135.jpeg"/><Relationship Id="rId91" Type="http://schemas.openxmlformats.org/officeDocument/2006/relationships/image" Target="../media/image138.jpeg"/><Relationship Id="rId96" Type="http://schemas.openxmlformats.org/officeDocument/2006/relationships/image" Target="../media/image142.wmf"/><Relationship Id="rId111" Type="http://schemas.openxmlformats.org/officeDocument/2006/relationships/image" Target="../media/image157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46.xml"/><Relationship Id="rId15" Type="http://schemas.openxmlformats.org/officeDocument/2006/relationships/control" Target="../activeX/activeX55.xml"/><Relationship Id="rId23" Type="http://schemas.openxmlformats.org/officeDocument/2006/relationships/control" Target="../activeX/activeX63.xml"/><Relationship Id="rId28" Type="http://schemas.openxmlformats.org/officeDocument/2006/relationships/control" Target="../activeX/activeX68.xml"/><Relationship Id="rId36" Type="http://schemas.openxmlformats.org/officeDocument/2006/relationships/control" Target="../activeX/activeX76.xml"/><Relationship Id="rId49" Type="http://schemas.openxmlformats.org/officeDocument/2006/relationships/control" Target="../activeX/activeX89.xml"/><Relationship Id="rId57" Type="http://schemas.openxmlformats.org/officeDocument/2006/relationships/control" Target="../activeX/activeX97.xml"/><Relationship Id="rId106" Type="http://schemas.openxmlformats.org/officeDocument/2006/relationships/image" Target="../media/image152.wmf"/><Relationship Id="rId114" Type="http://schemas.openxmlformats.org/officeDocument/2006/relationships/image" Target="../media/image160.wmf"/><Relationship Id="rId119" Type="http://schemas.openxmlformats.org/officeDocument/2006/relationships/image" Target="../media/image165.wmf"/><Relationship Id="rId10" Type="http://schemas.openxmlformats.org/officeDocument/2006/relationships/control" Target="../activeX/activeX50.xml"/><Relationship Id="rId31" Type="http://schemas.openxmlformats.org/officeDocument/2006/relationships/control" Target="../activeX/activeX71.xml"/><Relationship Id="rId44" Type="http://schemas.openxmlformats.org/officeDocument/2006/relationships/control" Target="../activeX/activeX84.xml"/><Relationship Id="rId52" Type="http://schemas.openxmlformats.org/officeDocument/2006/relationships/control" Target="../activeX/activeX92.xml"/><Relationship Id="rId60" Type="http://schemas.openxmlformats.org/officeDocument/2006/relationships/control" Target="../activeX/activeX100.xml"/><Relationship Id="rId65" Type="http://schemas.openxmlformats.org/officeDocument/2006/relationships/control" Target="../activeX/activeX105.xml"/><Relationship Id="rId73" Type="http://schemas.openxmlformats.org/officeDocument/2006/relationships/control" Target="../activeX/activeX113.xml"/><Relationship Id="rId78" Type="http://schemas.openxmlformats.org/officeDocument/2006/relationships/control" Target="../activeX/activeX118.xml"/><Relationship Id="rId81" Type="http://schemas.openxmlformats.org/officeDocument/2006/relationships/control" Target="../activeX/activeX121.xml"/><Relationship Id="rId86" Type="http://schemas.openxmlformats.org/officeDocument/2006/relationships/image" Target="../media/image133.jpeg"/><Relationship Id="rId94" Type="http://schemas.openxmlformats.org/officeDocument/2006/relationships/image" Target="../media/image140.wmf"/><Relationship Id="rId99" Type="http://schemas.openxmlformats.org/officeDocument/2006/relationships/image" Target="../media/image145.wmf"/><Relationship Id="rId101" Type="http://schemas.openxmlformats.org/officeDocument/2006/relationships/image" Target="../media/image147.wmf"/><Relationship Id="rId122" Type="http://schemas.openxmlformats.org/officeDocument/2006/relationships/image" Target="../media/image168.wmf"/><Relationship Id="rId4" Type="http://schemas.openxmlformats.org/officeDocument/2006/relationships/control" Target="../activeX/activeX44.xml"/><Relationship Id="rId9" Type="http://schemas.openxmlformats.org/officeDocument/2006/relationships/control" Target="../activeX/activeX49.xml"/><Relationship Id="rId13" Type="http://schemas.openxmlformats.org/officeDocument/2006/relationships/control" Target="../activeX/activeX53.xml"/><Relationship Id="rId18" Type="http://schemas.openxmlformats.org/officeDocument/2006/relationships/control" Target="../activeX/activeX58.xml"/><Relationship Id="rId39" Type="http://schemas.openxmlformats.org/officeDocument/2006/relationships/control" Target="../activeX/activeX79.xml"/><Relationship Id="rId109" Type="http://schemas.openxmlformats.org/officeDocument/2006/relationships/image" Target="../media/image155.wmf"/><Relationship Id="rId34" Type="http://schemas.openxmlformats.org/officeDocument/2006/relationships/control" Target="../activeX/activeX74.xml"/><Relationship Id="rId50" Type="http://schemas.openxmlformats.org/officeDocument/2006/relationships/control" Target="../activeX/activeX90.xml"/><Relationship Id="rId55" Type="http://schemas.openxmlformats.org/officeDocument/2006/relationships/control" Target="../activeX/activeX95.xml"/><Relationship Id="rId76" Type="http://schemas.openxmlformats.org/officeDocument/2006/relationships/control" Target="../activeX/activeX116.xml"/><Relationship Id="rId97" Type="http://schemas.openxmlformats.org/officeDocument/2006/relationships/image" Target="../media/image143.wmf"/><Relationship Id="rId104" Type="http://schemas.openxmlformats.org/officeDocument/2006/relationships/image" Target="../media/image150.wmf"/><Relationship Id="rId120" Type="http://schemas.openxmlformats.org/officeDocument/2006/relationships/image" Target="../media/image166.wmf"/><Relationship Id="rId7" Type="http://schemas.openxmlformats.org/officeDocument/2006/relationships/control" Target="../activeX/activeX47.xml"/><Relationship Id="rId71" Type="http://schemas.openxmlformats.org/officeDocument/2006/relationships/control" Target="../activeX/activeX111.xml"/><Relationship Id="rId92" Type="http://schemas.openxmlformats.org/officeDocument/2006/relationships/image" Target="../media/image82.wmf"/><Relationship Id="rId2" Type="http://schemas.openxmlformats.org/officeDocument/2006/relationships/control" Target="../activeX/activeX42.xml"/><Relationship Id="rId29" Type="http://schemas.openxmlformats.org/officeDocument/2006/relationships/control" Target="../activeX/activeX69.xml"/><Relationship Id="rId24" Type="http://schemas.openxmlformats.org/officeDocument/2006/relationships/control" Target="../activeX/activeX64.xml"/><Relationship Id="rId40" Type="http://schemas.openxmlformats.org/officeDocument/2006/relationships/control" Target="../activeX/activeX80.xml"/><Relationship Id="rId45" Type="http://schemas.openxmlformats.org/officeDocument/2006/relationships/control" Target="../activeX/activeX85.xml"/><Relationship Id="rId66" Type="http://schemas.openxmlformats.org/officeDocument/2006/relationships/control" Target="../activeX/activeX106.xml"/><Relationship Id="rId87" Type="http://schemas.openxmlformats.org/officeDocument/2006/relationships/image" Target="../media/image134.jpeg"/><Relationship Id="rId110" Type="http://schemas.openxmlformats.org/officeDocument/2006/relationships/image" Target="../media/image156.wmf"/><Relationship Id="rId115" Type="http://schemas.openxmlformats.org/officeDocument/2006/relationships/image" Target="../media/image161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ontrol" Target="../activeX/activeX147.xml"/><Relationship Id="rId117" Type="http://schemas.openxmlformats.org/officeDocument/2006/relationships/image" Target="../media/image223.wmf"/><Relationship Id="rId21" Type="http://schemas.openxmlformats.org/officeDocument/2006/relationships/control" Target="../activeX/activeX142.xml"/><Relationship Id="rId42" Type="http://schemas.openxmlformats.org/officeDocument/2006/relationships/control" Target="../activeX/activeX163.xml"/><Relationship Id="rId47" Type="http://schemas.openxmlformats.org/officeDocument/2006/relationships/control" Target="../activeX/activeX168.xml"/><Relationship Id="rId63" Type="http://schemas.openxmlformats.org/officeDocument/2006/relationships/control" Target="../activeX/activeX184.xml"/><Relationship Id="rId68" Type="http://schemas.openxmlformats.org/officeDocument/2006/relationships/control" Target="../activeX/activeX189.xml"/><Relationship Id="rId84" Type="http://schemas.openxmlformats.org/officeDocument/2006/relationships/control" Target="../activeX/activeX205.xml"/><Relationship Id="rId89" Type="http://schemas.openxmlformats.org/officeDocument/2006/relationships/control" Target="../activeX/activeX210.xml"/><Relationship Id="rId112" Type="http://schemas.openxmlformats.org/officeDocument/2006/relationships/image" Target="../media/image218.wmf"/><Relationship Id="rId133" Type="http://schemas.openxmlformats.org/officeDocument/2006/relationships/image" Target="../media/image239.wmf"/><Relationship Id="rId138" Type="http://schemas.openxmlformats.org/officeDocument/2006/relationships/image" Target="../media/image244.wmf"/><Relationship Id="rId16" Type="http://schemas.openxmlformats.org/officeDocument/2006/relationships/control" Target="../activeX/activeX137.xml"/><Relationship Id="rId107" Type="http://schemas.openxmlformats.org/officeDocument/2006/relationships/image" Target="../media/image214.jpeg"/><Relationship Id="rId11" Type="http://schemas.openxmlformats.org/officeDocument/2006/relationships/control" Target="../activeX/activeX132.xml"/><Relationship Id="rId32" Type="http://schemas.openxmlformats.org/officeDocument/2006/relationships/control" Target="../activeX/activeX153.xml"/><Relationship Id="rId37" Type="http://schemas.openxmlformats.org/officeDocument/2006/relationships/control" Target="../activeX/activeX158.xml"/><Relationship Id="rId53" Type="http://schemas.openxmlformats.org/officeDocument/2006/relationships/control" Target="../activeX/activeX174.xml"/><Relationship Id="rId58" Type="http://schemas.openxmlformats.org/officeDocument/2006/relationships/control" Target="../activeX/activeX179.xml"/><Relationship Id="rId74" Type="http://schemas.openxmlformats.org/officeDocument/2006/relationships/control" Target="../activeX/activeX195.xml"/><Relationship Id="rId79" Type="http://schemas.openxmlformats.org/officeDocument/2006/relationships/control" Target="../activeX/activeX200.xml"/><Relationship Id="rId102" Type="http://schemas.openxmlformats.org/officeDocument/2006/relationships/control" Target="../activeX/activeX223.xml"/><Relationship Id="rId123" Type="http://schemas.openxmlformats.org/officeDocument/2006/relationships/image" Target="../media/image229.wmf"/><Relationship Id="rId128" Type="http://schemas.openxmlformats.org/officeDocument/2006/relationships/image" Target="../media/image234.wmf"/><Relationship Id="rId144" Type="http://schemas.openxmlformats.org/officeDocument/2006/relationships/image" Target="../media/image250.wmf"/><Relationship Id="rId5" Type="http://schemas.openxmlformats.org/officeDocument/2006/relationships/control" Target="../activeX/activeX126.xml"/><Relationship Id="rId90" Type="http://schemas.openxmlformats.org/officeDocument/2006/relationships/control" Target="../activeX/activeX211.xml"/><Relationship Id="rId95" Type="http://schemas.openxmlformats.org/officeDocument/2006/relationships/control" Target="../activeX/activeX216.xml"/><Relationship Id="rId22" Type="http://schemas.openxmlformats.org/officeDocument/2006/relationships/control" Target="../activeX/activeX143.xml"/><Relationship Id="rId27" Type="http://schemas.openxmlformats.org/officeDocument/2006/relationships/control" Target="../activeX/activeX148.xml"/><Relationship Id="rId43" Type="http://schemas.openxmlformats.org/officeDocument/2006/relationships/control" Target="../activeX/activeX164.xml"/><Relationship Id="rId48" Type="http://schemas.openxmlformats.org/officeDocument/2006/relationships/control" Target="../activeX/activeX169.xml"/><Relationship Id="rId64" Type="http://schemas.openxmlformats.org/officeDocument/2006/relationships/control" Target="../activeX/activeX185.xml"/><Relationship Id="rId69" Type="http://schemas.openxmlformats.org/officeDocument/2006/relationships/control" Target="../activeX/activeX190.xml"/><Relationship Id="rId113" Type="http://schemas.openxmlformats.org/officeDocument/2006/relationships/image" Target="../media/image219.wmf"/><Relationship Id="rId118" Type="http://schemas.openxmlformats.org/officeDocument/2006/relationships/image" Target="../media/image224.wmf"/><Relationship Id="rId134" Type="http://schemas.openxmlformats.org/officeDocument/2006/relationships/image" Target="../media/image240.wmf"/><Relationship Id="rId139" Type="http://schemas.openxmlformats.org/officeDocument/2006/relationships/image" Target="../media/image245.wmf"/><Relationship Id="rId80" Type="http://schemas.openxmlformats.org/officeDocument/2006/relationships/control" Target="../activeX/activeX201.xml"/><Relationship Id="rId85" Type="http://schemas.openxmlformats.org/officeDocument/2006/relationships/control" Target="../activeX/activeX206.xml"/><Relationship Id="rId3" Type="http://schemas.openxmlformats.org/officeDocument/2006/relationships/control" Target="../activeX/activeX124.xml"/><Relationship Id="rId12" Type="http://schemas.openxmlformats.org/officeDocument/2006/relationships/control" Target="../activeX/activeX133.xml"/><Relationship Id="rId17" Type="http://schemas.openxmlformats.org/officeDocument/2006/relationships/control" Target="../activeX/activeX138.xml"/><Relationship Id="rId25" Type="http://schemas.openxmlformats.org/officeDocument/2006/relationships/control" Target="../activeX/activeX146.xml"/><Relationship Id="rId33" Type="http://schemas.openxmlformats.org/officeDocument/2006/relationships/control" Target="../activeX/activeX154.xml"/><Relationship Id="rId38" Type="http://schemas.openxmlformats.org/officeDocument/2006/relationships/control" Target="../activeX/activeX159.xml"/><Relationship Id="rId46" Type="http://schemas.openxmlformats.org/officeDocument/2006/relationships/control" Target="../activeX/activeX167.xml"/><Relationship Id="rId59" Type="http://schemas.openxmlformats.org/officeDocument/2006/relationships/control" Target="../activeX/activeX180.xml"/><Relationship Id="rId67" Type="http://schemas.openxmlformats.org/officeDocument/2006/relationships/control" Target="../activeX/activeX188.xml"/><Relationship Id="rId103" Type="http://schemas.openxmlformats.org/officeDocument/2006/relationships/slideLayout" Target="../slideLayouts/slideLayout2.xml"/><Relationship Id="rId108" Type="http://schemas.openxmlformats.org/officeDocument/2006/relationships/image" Target="../media/image82.wmf"/><Relationship Id="rId116" Type="http://schemas.openxmlformats.org/officeDocument/2006/relationships/image" Target="../media/image222.wmf"/><Relationship Id="rId124" Type="http://schemas.openxmlformats.org/officeDocument/2006/relationships/image" Target="../media/image230.wmf"/><Relationship Id="rId129" Type="http://schemas.openxmlformats.org/officeDocument/2006/relationships/image" Target="../media/image235.wmf"/><Relationship Id="rId137" Type="http://schemas.openxmlformats.org/officeDocument/2006/relationships/image" Target="../media/image243.wmf"/><Relationship Id="rId20" Type="http://schemas.openxmlformats.org/officeDocument/2006/relationships/control" Target="../activeX/activeX141.xml"/><Relationship Id="rId41" Type="http://schemas.openxmlformats.org/officeDocument/2006/relationships/control" Target="../activeX/activeX162.xml"/><Relationship Id="rId54" Type="http://schemas.openxmlformats.org/officeDocument/2006/relationships/control" Target="../activeX/activeX175.xml"/><Relationship Id="rId62" Type="http://schemas.openxmlformats.org/officeDocument/2006/relationships/control" Target="../activeX/activeX183.xml"/><Relationship Id="rId70" Type="http://schemas.openxmlformats.org/officeDocument/2006/relationships/control" Target="../activeX/activeX191.xml"/><Relationship Id="rId75" Type="http://schemas.openxmlformats.org/officeDocument/2006/relationships/control" Target="../activeX/activeX196.xml"/><Relationship Id="rId83" Type="http://schemas.openxmlformats.org/officeDocument/2006/relationships/control" Target="../activeX/activeX204.xml"/><Relationship Id="rId88" Type="http://schemas.openxmlformats.org/officeDocument/2006/relationships/control" Target="../activeX/activeX209.xml"/><Relationship Id="rId91" Type="http://schemas.openxmlformats.org/officeDocument/2006/relationships/control" Target="../activeX/activeX212.xml"/><Relationship Id="rId96" Type="http://schemas.openxmlformats.org/officeDocument/2006/relationships/control" Target="../activeX/activeX217.xml"/><Relationship Id="rId111" Type="http://schemas.openxmlformats.org/officeDocument/2006/relationships/image" Target="../media/image217.wmf"/><Relationship Id="rId132" Type="http://schemas.openxmlformats.org/officeDocument/2006/relationships/image" Target="../media/image238.wmf"/><Relationship Id="rId140" Type="http://schemas.openxmlformats.org/officeDocument/2006/relationships/image" Target="../media/image246.wmf"/><Relationship Id="rId145" Type="http://schemas.openxmlformats.org/officeDocument/2006/relationships/image" Target="../media/image251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27.xml"/><Relationship Id="rId15" Type="http://schemas.openxmlformats.org/officeDocument/2006/relationships/control" Target="../activeX/activeX136.xml"/><Relationship Id="rId23" Type="http://schemas.openxmlformats.org/officeDocument/2006/relationships/control" Target="../activeX/activeX144.xml"/><Relationship Id="rId28" Type="http://schemas.openxmlformats.org/officeDocument/2006/relationships/control" Target="../activeX/activeX149.xml"/><Relationship Id="rId36" Type="http://schemas.openxmlformats.org/officeDocument/2006/relationships/control" Target="../activeX/activeX157.xml"/><Relationship Id="rId49" Type="http://schemas.openxmlformats.org/officeDocument/2006/relationships/control" Target="../activeX/activeX170.xml"/><Relationship Id="rId57" Type="http://schemas.openxmlformats.org/officeDocument/2006/relationships/control" Target="../activeX/activeX178.xml"/><Relationship Id="rId106" Type="http://schemas.openxmlformats.org/officeDocument/2006/relationships/image" Target="../media/image213.jpeg"/><Relationship Id="rId114" Type="http://schemas.openxmlformats.org/officeDocument/2006/relationships/image" Target="../media/image220.wmf"/><Relationship Id="rId119" Type="http://schemas.openxmlformats.org/officeDocument/2006/relationships/image" Target="../media/image225.wmf"/><Relationship Id="rId127" Type="http://schemas.openxmlformats.org/officeDocument/2006/relationships/image" Target="../media/image233.wmf"/><Relationship Id="rId10" Type="http://schemas.openxmlformats.org/officeDocument/2006/relationships/control" Target="../activeX/activeX131.xml"/><Relationship Id="rId31" Type="http://schemas.openxmlformats.org/officeDocument/2006/relationships/control" Target="../activeX/activeX152.xml"/><Relationship Id="rId44" Type="http://schemas.openxmlformats.org/officeDocument/2006/relationships/control" Target="../activeX/activeX165.xml"/><Relationship Id="rId52" Type="http://schemas.openxmlformats.org/officeDocument/2006/relationships/control" Target="../activeX/activeX173.xml"/><Relationship Id="rId60" Type="http://schemas.openxmlformats.org/officeDocument/2006/relationships/control" Target="../activeX/activeX181.xml"/><Relationship Id="rId65" Type="http://schemas.openxmlformats.org/officeDocument/2006/relationships/control" Target="../activeX/activeX186.xml"/><Relationship Id="rId73" Type="http://schemas.openxmlformats.org/officeDocument/2006/relationships/control" Target="../activeX/activeX194.xml"/><Relationship Id="rId78" Type="http://schemas.openxmlformats.org/officeDocument/2006/relationships/control" Target="../activeX/activeX199.xml"/><Relationship Id="rId81" Type="http://schemas.openxmlformats.org/officeDocument/2006/relationships/control" Target="../activeX/activeX202.xml"/><Relationship Id="rId86" Type="http://schemas.openxmlformats.org/officeDocument/2006/relationships/control" Target="../activeX/activeX207.xml"/><Relationship Id="rId94" Type="http://schemas.openxmlformats.org/officeDocument/2006/relationships/control" Target="../activeX/activeX215.xml"/><Relationship Id="rId99" Type="http://schemas.openxmlformats.org/officeDocument/2006/relationships/control" Target="../activeX/activeX220.xml"/><Relationship Id="rId101" Type="http://schemas.openxmlformats.org/officeDocument/2006/relationships/control" Target="../activeX/activeX222.xml"/><Relationship Id="rId122" Type="http://schemas.openxmlformats.org/officeDocument/2006/relationships/image" Target="../media/image228.wmf"/><Relationship Id="rId130" Type="http://schemas.openxmlformats.org/officeDocument/2006/relationships/image" Target="../media/image236.wmf"/><Relationship Id="rId135" Type="http://schemas.openxmlformats.org/officeDocument/2006/relationships/image" Target="../media/image241.wmf"/><Relationship Id="rId143" Type="http://schemas.openxmlformats.org/officeDocument/2006/relationships/image" Target="../media/image249.wmf"/><Relationship Id="rId148" Type="http://schemas.openxmlformats.org/officeDocument/2006/relationships/image" Target="../media/image254.wmf"/><Relationship Id="rId4" Type="http://schemas.openxmlformats.org/officeDocument/2006/relationships/control" Target="../activeX/activeX125.xml"/><Relationship Id="rId9" Type="http://schemas.openxmlformats.org/officeDocument/2006/relationships/control" Target="../activeX/activeX130.xml"/><Relationship Id="rId13" Type="http://schemas.openxmlformats.org/officeDocument/2006/relationships/control" Target="../activeX/activeX134.xml"/><Relationship Id="rId18" Type="http://schemas.openxmlformats.org/officeDocument/2006/relationships/control" Target="../activeX/activeX139.xml"/><Relationship Id="rId39" Type="http://schemas.openxmlformats.org/officeDocument/2006/relationships/control" Target="../activeX/activeX160.xml"/><Relationship Id="rId109" Type="http://schemas.openxmlformats.org/officeDocument/2006/relationships/image" Target="../media/image215.wmf"/><Relationship Id="rId34" Type="http://schemas.openxmlformats.org/officeDocument/2006/relationships/control" Target="../activeX/activeX155.xml"/><Relationship Id="rId50" Type="http://schemas.openxmlformats.org/officeDocument/2006/relationships/control" Target="../activeX/activeX171.xml"/><Relationship Id="rId55" Type="http://schemas.openxmlformats.org/officeDocument/2006/relationships/control" Target="../activeX/activeX176.xml"/><Relationship Id="rId76" Type="http://schemas.openxmlformats.org/officeDocument/2006/relationships/control" Target="../activeX/activeX197.xml"/><Relationship Id="rId97" Type="http://schemas.openxmlformats.org/officeDocument/2006/relationships/control" Target="../activeX/activeX218.xml"/><Relationship Id="rId104" Type="http://schemas.openxmlformats.org/officeDocument/2006/relationships/image" Target="../media/image211.jpeg"/><Relationship Id="rId120" Type="http://schemas.openxmlformats.org/officeDocument/2006/relationships/image" Target="../media/image226.wmf"/><Relationship Id="rId125" Type="http://schemas.openxmlformats.org/officeDocument/2006/relationships/image" Target="../media/image231.wmf"/><Relationship Id="rId141" Type="http://schemas.openxmlformats.org/officeDocument/2006/relationships/image" Target="../media/image247.wmf"/><Relationship Id="rId146" Type="http://schemas.openxmlformats.org/officeDocument/2006/relationships/image" Target="../media/image252.wmf"/><Relationship Id="rId7" Type="http://schemas.openxmlformats.org/officeDocument/2006/relationships/control" Target="../activeX/activeX128.xml"/><Relationship Id="rId71" Type="http://schemas.openxmlformats.org/officeDocument/2006/relationships/control" Target="../activeX/activeX192.xml"/><Relationship Id="rId92" Type="http://schemas.openxmlformats.org/officeDocument/2006/relationships/control" Target="../activeX/activeX213.xml"/><Relationship Id="rId2" Type="http://schemas.openxmlformats.org/officeDocument/2006/relationships/control" Target="../activeX/activeX123.xml"/><Relationship Id="rId29" Type="http://schemas.openxmlformats.org/officeDocument/2006/relationships/control" Target="../activeX/activeX150.xml"/><Relationship Id="rId24" Type="http://schemas.openxmlformats.org/officeDocument/2006/relationships/control" Target="../activeX/activeX145.xml"/><Relationship Id="rId40" Type="http://schemas.openxmlformats.org/officeDocument/2006/relationships/control" Target="../activeX/activeX161.xml"/><Relationship Id="rId45" Type="http://schemas.openxmlformats.org/officeDocument/2006/relationships/control" Target="../activeX/activeX166.xml"/><Relationship Id="rId66" Type="http://schemas.openxmlformats.org/officeDocument/2006/relationships/control" Target="../activeX/activeX187.xml"/><Relationship Id="rId87" Type="http://schemas.openxmlformats.org/officeDocument/2006/relationships/control" Target="../activeX/activeX208.xml"/><Relationship Id="rId110" Type="http://schemas.openxmlformats.org/officeDocument/2006/relationships/image" Target="../media/image216.wmf"/><Relationship Id="rId115" Type="http://schemas.openxmlformats.org/officeDocument/2006/relationships/image" Target="../media/image221.wmf"/><Relationship Id="rId131" Type="http://schemas.openxmlformats.org/officeDocument/2006/relationships/image" Target="../media/image237.wmf"/><Relationship Id="rId136" Type="http://schemas.openxmlformats.org/officeDocument/2006/relationships/image" Target="../media/image242.wmf"/><Relationship Id="rId61" Type="http://schemas.openxmlformats.org/officeDocument/2006/relationships/control" Target="../activeX/activeX182.xml"/><Relationship Id="rId82" Type="http://schemas.openxmlformats.org/officeDocument/2006/relationships/control" Target="../activeX/activeX203.xml"/><Relationship Id="rId19" Type="http://schemas.openxmlformats.org/officeDocument/2006/relationships/control" Target="../activeX/activeX140.xml"/><Relationship Id="rId14" Type="http://schemas.openxmlformats.org/officeDocument/2006/relationships/control" Target="../activeX/activeX135.xml"/><Relationship Id="rId30" Type="http://schemas.openxmlformats.org/officeDocument/2006/relationships/control" Target="../activeX/activeX151.xml"/><Relationship Id="rId35" Type="http://schemas.openxmlformats.org/officeDocument/2006/relationships/control" Target="../activeX/activeX156.xml"/><Relationship Id="rId56" Type="http://schemas.openxmlformats.org/officeDocument/2006/relationships/control" Target="../activeX/activeX177.xml"/><Relationship Id="rId77" Type="http://schemas.openxmlformats.org/officeDocument/2006/relationships/control" Target="../activeX/activeX198.xml"/><Relationship Id="rId100" Type="http://schemas.openxmlformats.org/officeDocument/2006/relationships/control" Target="../activeX/activeX221.xml"/><Relationship Id="rId105" Type="http://schemas.openxmlformats.org/officeDocument/2006/relationships/image" Target="../media/image212.jpeg"/><Relationship Id="rId126" Type="http://schemas.openxmlformats.org/officeDocument/2006/relationships/image" Target="../media/image232.wmf"/><Relationship Id="rId147" Type="http://schemas.openxmlformats.org/officeDocument/2006/relationships/image" Target="../media/image253.wmf"/><Relationship Id="rId8" Type="http://schemas.openxmlformats.org/officeDocument/2006/relationships/control" Target="../activeX/activeX129.xml"/><Relationship Id="rId51" Type="http://schemas.openxmlformats.org/officeDocument/2006/relationships/control" Target="../activeX/activeX172.xml"/><Relationship Id="rId72" Type="http://schemas.openxmlformats.org/officeDocument/2006/relationships/control" Target="../activeX/activeX193.xml"/><Relationship Id="rId93" Type="http://schemas.openxmlformats.org/officeDocument/2006/relationships/control" Target="../activeX/activeX214.xml"/><Relationship Id="rId98" Type="http://schemas.openxmlformats.org/officeDocument/2006/relationships/control" Target="../activeX/activeX219.xml"/><Relationship Id="rId121" Type="http://schemas.openxmlformats.org/officeDocument/2006/relationships/image" Target="../media/image227.wmf"/><Relationship Id="rId142" Type="http://schemas.openxmlformats.org/officeDocument/2006/relationships/image" Target="../media/image248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235.xml"/><Relationship Id="rId18" Type="http://schemas.openxmlformats.org/officeDocument/2006/relationships/control" Target="../activeX/activeX240.xml"/><Relationship Id="rId26" Type="http://schemas.openxmlformats.org/officeDocument/2006/relationships/control" Target="../activeX/activeX248.xml"/><Relationship Id="rId39" Type="http://schemas.openxmlformats.org/officeDocument/2006/relationships/control" Target="../activeX/activeX261.xml"/><Relationship Id="rId21" Type="http://schemas.openxmlformats.org/officeDocument/2006/relationships/control" Target="../activeX/activeX243.xml"/><Relationship Id="rId34" Type="http://schemas.openxmlformats.org/officeDocument/2006/relationships/control" Target="../activeX/activeX256.xml"/><Relationship Id="rId42" Type="http://schemas.openxmlformats.org/officeDocument/2006/relationships/control" Target="../activeX/activeX264.xml"/><Relationship Id="rId47" Type="http://schemas.openxmlformats.org/officeDocument/2006/relationships/image" Target="../media/image274.jpeg"/><Relationship Id="rId50" Type="http://schemas.openxmlformats.org/officeDocument/2006/relationships/image" Target="../media/image82.wmf"/><Relationship Id="rId55" Type="http://schemas.openxmlformats.org/officeDocument/2006/relationships/image" Target="../media/image281.wmf"/><Relationship Id="rId63" Type="http://schemas.openxmlformats.org/officeDocument/2006/relationships/image" Target="../media/image289.wmf"/><Relationship Id="rId7" Type="http://schemas.openxmlformats.org/officeDocument/2006/relationships/control" Target="../activeX/activeX229.xml"/><Relationship Id="rId2" Type="http://schemas.openxmlformats.org/officeDocument/2006/relationships/control" Target="../activeX/activeX224.xml"/><Relationship Id="rId16" Type="http://schemas.openxmlformats.org/officeDocument/2006/relationships/control" Target="../activeX/activeX238.xml"/><Relationship Id="rId20" Type="http://schemas.openxmlformats.org/officeDocument/2006/relationships/control" Target="../activeX/activeX242.xml"/><Relationship Id="rId29" Type="http://schemas.openxmlformats.org/officeDocument/2006/relationships/control" Target="../activeX/activeX251.xml"/><Relationship Id="rId41" Type="http://schemas.openxmlformats.org/officeDocument/2006/relationships/control" Target="../activeX/activeX263.xml"/><Relationship Id="rId54" Type="http://schemas.openxmlformats.org/officeDocument/2006/relationships/image" Target="../media/image280.wmf"/><Relationship Id="rId62" Type="http://schemas.openxmlformats.org/officeDocument/2006/relationships/image" Target="../media/image288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28.xml"/><Relationship Id="rId11" Type="http://schemas.openxmlformats.org/officeDocument/2006/relationships/control" Target="../activeX/activeX233.xml"/><Relationship Id="rId24" Type="http://schemas.openxmlformats.org/officeDocument/2006/relationships/control" Target="../activeX/activeX246.xml"/><Relationship Id="rId32" Type="http://schemas.openxmlformats.org/officeDocument/2006/relationships/control" Target="../activeX/activeX254.xml"/><Relationship Id="rId37" Type="http://schemas.openxmlformats.org/officeDocument/2006/relationships/control" Target="../activeX/activeX259.xml"/><Relationship Id="rId40" Type="http://schemas.openxmlformats.org/officeDocument/2006/relationships/control" Target="../activeX/activeX262.xml"/><Relationship Id="rId45" Type="http://schemas.openxmlformats.org/officeDocument/2006/relationships/image" Target="../media/image272.jpeg"/><Relationship Id="rId53" Type="http://schemas.openxmlformats.org/officeDocument/2006/relationships/image" Target="../media/image279.wmf"/><Relationship Id="rId58" Type="http://schemas.openxmlformats.org/officeDocument/2006/relationships/image" Target="../media/image284.wmf"/><Relationship Id="rId66" Type="http://schemas.openxmlformats.org/officeDocument/2006/relationships/image" Target="../media/image292.wmf"/><Relationship Id="rId5" Type="http://schemas.openxmlformats.org/officeDocument/2006/relationships/control" Target="../activeX/activeX227.xml"/><Relationship Id="rId15" Type="http://schemas.openxmlformats.org/officeDocument/2006/relationships/control" Target="../activeX/activeX237.xml"/><Relationship Id="rId23" Type="http://schemas.openxmlformats.org/officeDocument/2006/relationships/control" Target="../activeX/activeX245.xml"/><Relationship Id="rId28" Type="http://schemas.openxmlformats.org/officeDocument/2006/relationships/control" Target="../activeX/activeX250.xml"/><Relationship Id="rId36" Type="http://schemas.openxmlformats.org/officeDocument/2006/relationships/control" Target="../activeX/activeX258.xml"/><Relationship Id="rId49" Type="http://schemas.openxmlformats.org/officeDocument/2006/relationships/image" Target="../media/image276.jpeg"/><Relationship Id="rId57" Type="http://schemas.openxmlformats.org/officeDocument/2006/relationships/image" Target="../media/image283.wmf"/><Relationship Id="rId61" Type="http://schemas.openxmlformats.org/officeDocument/2006/relationships/image" Target="../media/image287.wmf"/><Relationship Id="rId10" Type="http://schemas.openxmlformats.org/officeDocument/2006/relationships/control" Target="../activeX/activeX232.xml"/><Relationship Id="rId19" Type="http://schemas.openxmlformats.org/officeDocument/2006/relationships/control" Target="../activeX/activeX241.xml"/><Relationship Id="rId31" Type="http://schemas.openxmlformats.org/officeDocument/2006/relationships/control" Target="../activeX/activeX253.xml"/><Relationship Id="rId44" Type="http://schemas.openxmlformats.org/officeDocument/2006/relationships/image" Target="../media/image271.jpeg"/><Relationship Id="rId52" Type="http://schemas.openxmlformats.org/officeDocument/2006/relationships/image" Target="../media/image278.wmf"/><Relationship Id="rId60" Type="http://schemas.openxmlformats.org/officeDocument/2006/relationships/image" Target="../media/image286.wmf"/><Relationship Id="rId65" Type="http://schemas.openxmlformats.org/officeDocument/2006/relationships/image" Target="../media/image291.wmf"/><Relationship Id="rId4" Type="http://schemas.openxmlformats.org/officeDocument/2006/relationships/control" Target="../activeX/activeX226.xml"/><Relationship Id="rId9" Type="http://schemas.openxmlformats.org/officeDocument/2006/relationships/control" Target="../activeX/activeX231.xml"/><Relationship Id="rId14" Type="http://schemas.openxmlformats.org/officeDocument/2006/relationships/control" Target="../activeX/activeX236.xml"/><Relationship Id="rId22" Type="http://schemas.openxmlformats.org/officeDocument/2006/relationships/control" Target="../activeX/activeX244.xml"/><Relationship Id="rId27" Type="http://schemas.openxmlformats.org/officeDocument/2006/relationships/control" Target="../activeX/activeX249.xml"/><Relationship Id="rId30" Type="http://schemas.openxmlformats.org/officeDocument/2006/relationships/control" Target="../activeX/activeX252.xml"/><Relationship Id="rId35" Type="http://schemas.openxmlformats.org/officeDocument/2006/relationships/control" Target="../activeX/activeX257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75.jpeg"/><Relationship Id="rId56" Type="http://schemas.openxmlformats.org/officeDocument/2006/relationships/image" Target="../media/image282.wmf"/><Relationship Id="rId64" Type="http://schemas.openxmlformats.org/officeDocument/2006/relationships/image" Target="../media/image290.wmf"/><Relationship Id="rId8" Type="http://schemas.openxmlformats.org/officeDocument/2006/relationships/control" Target="../activeX/activeX230.xml"/><Relationship Id="rId51" Type="http://schemas.openxmlformats.org/officeDocument/2006/relationships/image" Target="../media/image277.wmf"/><Relationship Id="rId3" Type="http://schemas.openxmlformats.org/officeDocument/2006/relationships/control" Target="../activeX/activeX225.xml"/><Relationship Id="rId12" Type="http://schemas.openxmlformats.org/officeDocument/2006/relationships/control" Target="../activeX/activeX234.xml"/><Relationship Id="rId17" Type="http://schemas.openxmlformats.org/officeDocument/2006/relationships/control" Target="../activeX/activeX239.xml"/><Relationship Id="rId25" Type="http://schemas.openxmlformats.org/officeDocument/2006/relationships/control" Target="../activeX/activeX247.xml"/><Relationship Id="rId33" Type="http://schemas.openxmlformats.org/officeDocument/2006/relationships/control" Target="../activeX/activeX255.xml"/><Relationship Id="rId38" Type="http://schemas.openxmlformats.org/officeDocument/2006/relationships/control" Target="../activeX/activeX260.xml"/><Relationship Id="rId46" Type="http://schemas.openxmlformats.org/officeDocument/2006/relationships/image" Target="../media/image273.jpeg"/><Relationship Id="rId59" Type="http://schemas.openxmlformats.org/officeDocument/2006/relationships/image" Target="../media/image28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276.xml"/><Relationship Id="rId18" Type="http://schemas.openxmlformats.org/officeDocument/2006/relationships/control" Target="../activeX/activeX281.xml"/><Relationship Id="rId26" Type="http://schemas.openxmlformats.org/officeDocument/2006/relationships/control" Target="../activeX/activeX289.xml"/><Relationship Id="rId39" Type="http://schemas.openxmlformats.org/officeDocument/2006/relationships/control" Target="../activeX/activeX302.xml"/><Relationship Id="rId21" Type="http://schemas.openxmlformats.org/officeDocument/2006/relationships/control" Target="../activeX/activeX284.xml"/><Relationship Id="rId34" Type="http://schemas.openxmlformats.org/officeDocument/2006/relationships/control" Target="../activeX/activeX297.xml"/><Relationship Id="rId42" Type="http://schemas.openxmlformats.org/officeDocument/2006/relationships/control" Target="../activeX/activeX305.xml"/><Relationship Id="rId47" Type="http://schemas.openxmlformats.org/officeDocument/2006/relationships/image" Target="../media/image312.jpeg"/><Relationship Id="rId50" Type="http://schemas.openxmlformats.org/officeDocument/2006/relationships/image" Target="../media/image82.wmf"/><Relationship Id="rId55" Type="http://schemas.openxmlformats.org/officeDocument/2006/relationships/image" Target="../media/image319.wmf"/><Relationship Id="rId63" Type="http://schemas.openxmlformats.org/officeDocument/2006/relationships/image" Target="../media/image327.wmf"/><Relationship Id="rId7" Type="http://schemas.openxmlformats.org/officeDocument/2006/relationships/control" Target="../activeX/activeX270.xml"/><Relationship Id="rId2" Type="http://schemas.openxmlformats.org/officeDocument/2006/relationships/control" Target="../activeX/activeX265.xml"/><Relationship Id="rId16" Type="http://schemas.openxmlformats.org/officeDocument/2006/relationships/control" Target="../activeX/activeX279.xml"/><Relationship Id="rId20" Type="http://schemas.openxmlformats.org/officeDocument/2006/relationships/control" Target="../activeX/activeX283.xml"/><Relationship Id="rId29" Type="http://schemas.openxmlformats.org/officeDocument/2006/relationships/control" Target="../activeX/activeX292.xml"/><Relationship Id="rId41" Type="http://schemas.openxmlformats.org/officeDocument/2006/relationships/control" Target="../activeX/activeX304.xml"/><Relationship Id="rId54" Type="http://schemas.openxmlformats.org/officeDocument/2006/relationships/image" Target="../media/image318.wmf"/><Relationship Id="rId62" Type="http://schemas.openxmlformats.org/officeDocument/2006/relationships/image" Target="../media/image326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69.xml"/><Relationship Id="rId11" Type="http://schemas.openxmlformats.org/officeDocument/2006/relationships/control" Target="../activeX/activeX274.xml"/><Relationship Id="rId24" Type="http://schemas.openxmlformats.org/officeDocument/2006/relationships/control" Target="../activeX/activeX287.xml"/><Relationship Id="rId32" Type="http://schemas.openxmlformats.org/officeDocument/2006/relationships/control" Target="../activeX/activeX295.xml"/><Relationship Id="rId37" Type="http://schemas.openxmlformats.org/officeDocument/2006/relationships/control" Target="../activeX/activeX300.xml"/><Relationship Id="rId40" Type="http://schemas.openxmlformats.org/officeDocument/2006/relationships/control" Target="../activeX/activeX303.xml"/><Relationship Id="rId45" Type="http://schemas.openxmlformats.org/officeDocument/2006/relationships/image" Target="../media/image310.jpeg"/><Relationship Id="rId53" Type="http://schemas.openxmlformats.org/officeDocument/2006/relationships/image" Target="../media/image317.wmf"/><Relationship Id="rId58" Type="http://schemas.openxmlformats.org/officeDocument/2006/relationships/image" Target="../media/image322.wmf"/><Relationship Id="rId66" Type="http://schemas.openxmlformats.org/officeDocument/2006/relationships/image" Target="../media/image330.wmf"/><Relationship Id="rId5" Type="http://schemas.openxmlformats.org/officeDocument/2006/relationships/control" Target="../activeX/activeX268.xml"/><Relationship Id="rId15" Type="http://schemas.openxmlformats.org/officeDocument/2006/relationships/control" Target="../activeX/activeX278.xml"/><Relationship Id="rId23" Type="http://schemas.openxmlformats.org/officeDocument/2006/relationships/control" Target="../activeX/activeX286.xml"/><Relationship Id="rId28" Type="http://schemas.openxmlformats.org/officeDocument/2006/relationships/control" Target="../activeX/activeX291.xml"/><Relationship Id="rId36" Type="http://schemas.openxmlformats.org/officeDocument/2006/relationships/control" Target="../activeX/activeX299.xml"/><Relationship Id="rId49" Type="http://schemas.openxmlformats.org/officeDocument/2006/relationships/image" Target="../media/image314.jpeg"/><Relationship Id="rId57" Type="http://schemas.openxmlformats.org/officeDocument/2006/relationships/image" Target="../media/image321.wmf"/><Relationship Id="rId61" Type="http://schemas.openxmlformats.org/officeDocument/2006/relationships/image" Target="../media/image325.wmf"/><Relationship Id="rId10" Type="http://schemas.openxmlformats.org/officeDocument/2006/relationships/control" Target="../activeX/activeX273.xml"/><Relationship Id="rId19" Type="http://schemas.openxmlformats.org/officeDocument/2006/relationships/control" Target="../activeX/activeX282.xml"/><Relationship Id="rId31" Type="http://schemas.openxmlformats.org/officeDocument/2006/relationships/control" Target="../activeX/activeX294.xml"/><Relationship Id="rId44" Type="http://schemas.openxmlformats.org/officeDocument/2006/relationships/image" Target="../media/image309.jpeg"/><Relationship Id="rId52" Type="http://schemas.openxmlformats.org/officeDocument/2006/relationships/image" Target="../media/image316.wmf"/><Relationship Id="rId60" Type="http://schemas.openxmlformats.org/officeDocument/2006/relationships/image" Target="../media/image324.wmf"/><Relationship Id="rId65" Type="http://schemas.openxmlformats.org/officeDocument/2006/relationships/image" Target="../media/image329.wmf"/><Relationship Id="rId4" Type="http://schemas.openxmlformats.org/officeDocument/2006/relationships/control" Target="../activeX/activeX267.xml"/><Relationship Id="rId9" Type="http://schemas.openxmlformats.org/officeDocument/2006/relationships/control" Target="../activeX/activeX272.xml"/><Relationship Id="rId14" Type="http://schemas.openxmlformats.org/officeDocument/2006/relationships/control" Target="../activeX/activeX277.xml"/><Relationship Id="rId22" Type="http://schemas.openxmlformats.org/officeDocument/2006/relationships/control" Target="../activeX/activeX285.xml"/><Relationship Id="rId27" Type="http://schemas.openxmlformats.org/officeDocument/2006/relationships/control" Target="../activeX/activeX290.xml"/><Relationship Id="rId30" Type="http://schemas.openxmlformats.org/officeDocument/2006/relationships/control" Target="../activeX/activeX293.xml"/><Relationship Id="rId35" Type="http://schemas.openxmlformats.org/officeDocument/2006/relationships/control" Target="../activeX/activeX29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313.jpeg"/><Relationship Id="rId56" Type="http://schemas.openxmlformats.org/officeDocument/2006/relationships/image" Target="../media/image320.wmf"/><Relationship Id="rId64" Type="http://schemas.openxmlformats.org/officeDocument/2006/relationships/image" Target="../media/image328.wmf"/><Relationship Id="rId8" Type="http://schemas.openxmlformats.org/officeDocument/2006/relationships/control" Target="../activeX/activeX271.xml"/><Relationship Id="rId51" Type="http://schemas.openxmlformats.org/officeDocument/2006/relationships/image" Target="../media/image315.wmf"/><Relationship Id="rId3" Type="http://schemas.openxmlformats.org/officeDocument/2006/relationships/control" Target="../activeX/activeX266.xml"/><Relationship Id="rId12" Type="http://schemas.openxmlformats.org/officeDocument/2006/relationships/control" Target="../activeX/activeX275.xml"/><Relationship Id="rId17" Type="http://schemas.openxmlformats.org/officeDocument/2006/relationships/control" Target="../activeX/activeX280.xml"/><Relationship Id="rId25" Type="http://schemas.openxmlformats.org/officeDocument/2006/relationships/control" Target="../activeX/activeX288.xml"/><Relationship Id="rId33" Type="http://schemas.openxmlformats.org/officeDocument/2006/relationships/control" Target="../activeX/activeX296.xml"/><Relationship Id="rId38" Type="http://schemas.openxmlformats.org/officeDocument/2006/relationships/control" Target="../activeX/activeX301.xml"/><Relationship Id="rId46" Type="http://schemas.openxmlformats.org/officeDocument/2006/relationships/image" Target="../media/image311.jpeg"/><Relationship Id="rId59" Type="http://schemas.openxmlformats.org/officeDocument/2006/relationships/image" Target="../media/image323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317.xml"/><Relationship Id="rId18" Type="http://schemas.openxmlformats.org/officeDocument/2006/relationships/control" Target="../activeX/activeX322.xml"/><Relationship Id="rId26" Type="http://schemas.openxmlformats.org/officeDocument/2006/relationships/control" Target="../activeX/activeX330.xml"/><Relationship Id="rId39" Type="http://schemas.openxmlformats.org/officeDocument/2006/relationships/control" Target="../activeX/activeX343.xml"/><Relationship Id="rId21" Type="http://schemas.openxmlformats.org/officeDocument/2006/relationships/control" Target="../activeX/activeX325.xml"/><Relationship Id="rId34" Type="http://schemas.openxmlformats.org/officeDocument/2006/relationships/control" Target="../activeX/activeX338.xml"/><Relationship Id="rId42" Type="http://schemas.openxmlformats.org/officeDocument/2006/relationships/image" Target="../media/image345.jpeg"/><Relationship Id="rId47" Type="http://schemas.openxmlformats.org/officeDocument/2006/relationships/image" Target="../media/image349.wmf"/><Relationship Id="rId50" Type="http://schemas.openxmlformats.org/officeDocument/2006/relationships/image" Target="../media/image352.wmf"/><Relationship Id="rId55" Type="http://schemas.openxmlformats.org/officeDocument/2006/relationships/image" Target="../media/image357.wmf"/><Relationship Id="rId7" Type="http://schemas.openxmlformats.org/officeDocument/2006/relationships/control" Target="../activeX/activeX311.xml"/><Relationship Id="rId12" Type="http://schemas.openxmlformats.org/officeDocument/2006/relationships/control" Target="../activeX/activeX316.xml"/><Relationship Id="rId17" Type="http://schemas.openxmlformats.org/officeDocument/2006/relationships/control" Target="../activeX/activeX321.xml"/><Relationship Id="rId25" Type="http://schemas.openxmlformats.org/officeDocument/2006/relationships/control" Target="../activeX/activeX329.xml"/><Relationship Id="rId33" Type="http://schemas.openxmlformats.org/officeDocument/2006/relationships/control" Target="../activeX/activeX337.xml"/><Relationship Id="rId38" Type="http://schemas.openxmlformats.org/officeDocument/2006/relationships/control" Target="../activeX/activeX342.xml"/><Relationship Id="rId46" Type="http://schemas.openxmlformats.org/officeDocument/2006/relationships/image" Target="../media/image348.wmf"/><Relationship Id="rId59" Type="http://schemas.openxmlformats.org/officeDocument/2006/relationships/image" Target="../media/image361.wmf"/><Relationship Id="rId2" Type="http://schemas.openxmlformats.org/officeDocument/2006/relationships/control" Target="../activeX/activeX306.xml"/><Relationship Id="rId16" Type="http://schemas.openxmlformats.org/officeDocument/2006/relationships/control" Target="../activeX/activeX320.xml"/><Relationship Id="rId20" Type="http://schemas.openxmlformats.org/officeDocument/2006/relationships/control" Target="../activeX/activeX324.xml"/><Relationship Id="rId29" Type="http://schemas.openxmlformats.org/officeDocument/2006/relationships/control" Target="../activeX/activeX333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56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310.xml"/><Relationship Id="rId11" Type="http://schemas.openxmlformats.org/officeDocument/2006/relationships/control" Target="../activeX/activeX315.xml"/><Relationship Id="rId24" Type="http://schemas.openxmlformats.org/officeDocument/2006/relationships/control" Target="../activeX/activeX328.xml"/><Relationship Id="rId32" Type="http://schemas.openxmlformats.org/officeDocument/2006/relationships/control" Target="../activeX/activeX336.xml"/><Relationship Id="rId37" Type="http://schemas.openxmlformats.org/officeDocument/2006/relationships/control" Target="../activeX/activeX341.xml"/><Relationship Id="rId40" Type="http://schemas.openxmlformats.org/officeDocument/2006/relationships/control" Target="../activeX/activeX344.xml"/><Relationship Id="rId45" Type="http://schemas.openxmlformats.org/officeDocument/2006/relationships/image" Target="../media/image82.wmf"/><Relationship Id="rId53" Type="http://schemas.openxmlformats.org/officeDocument/2006/relationships/image" Target="../media/image355.wmf"/><Relationship Id="rId58" Type="http://schemas.openxmlformats.org/officeDocument/2006/relationships/image" Target="../media/image360.wmf"/><Relationship Id="rId5" Type="http://schemas.openxmlformats.org/officeDocument/2006/relationships/control" Target="../activeX/activeX309.xml"/><Relationship Id="rId15" Type="http://schemas.openxmlformats.org/officeDocument/2006/relationships/control" Target="../activeX/activeX319.xml"/><Relationship Id="rId23" Type="http://schemas.openxmlformats.org/officeDocument/2006/relationships/control" Target="../activeX/activeX327.xml"/><Relationship Id="rId28" Type="http://schemas.openxmlformats.org/officeDocument/2006/relationships/control" Target="../activeX/activeX332.xml"/><Relationship Id="rId36" Type="http://schemas.openxmlformats.org/officeDocument/2006/relationships/control" Target="../activeX/activeX340.xml"/><Relationship Id="rId49" Type="http://schemas.openxmlformats.org/officeDocument/2006/relationships/image" Target="../media/image351.wmf"/><Relationship Id="rId57" Type="http://schemas.openxmlformats.org/officeDocument/2006/relationships/image" Target="../media/image359.wmf"/><Relationship Id="rId10" Type="http://schemas.openxmlformats.org/officeDocument/2006/relationships/control" Target="../activeX/activeX314.xml"/><Relationship Id="rId19" Type="http://schemas.openxmlformats.org/officeDocument/2006/relationships/control" Target="../activeX/activeX323.xml"/><Relationship Id="rId31" Type="http://schemas.openxmlformats.org/officeDocument/2006/relationships/control" Target="../activeX/activeX335.xml"/><Relationship Id="rId44" Type="http://schemas.openxmlformats.org/officeDocument/2006/relationships/image" Target="../media/image347.jpeg"/><Relationship Id="rId52" Type="http://schemas.openxmlformats.org/officeDocument/2006/relationships/image" Target="../media/image354.wmf"/><Relationship Id="rId4" Type="http://schemas.openxmlformats.org/officeDocument/2006/relationships/control" Target="../activeX/activeX308.xml"/><Relationship Id="rId9" Type="http://schemas.openxmlformats.org/officeDocument/2006/relationships/control" Target="../activeX/activeX313.xml"/><Relationship Id="rId14" Type="http://schemas.openxmlformats.org/officeDocument/2006/relationships/control" Target="../activeX/activeX318.xml"/><Relationship Id="rId22" Type="http://schemas.openxmlformats.org/officeDocument/2006/relationships/control" Target="../activeX/activeX326.xml"/><Relationship Id="rId27" Type="http://schemas.openxmlformats.org/officeDocument/2006/relationships/control" Target="../activeX/activeX331.xml"/><Relationship Id="rId30" Type="http://schemas.openxmlformats.org/officeDocument/2006/relationships/control" Target="../activeX/activeX334.xml"/><Relationship Id="rId35" Type="http://schemas.openxmlformats.org/officeDocument/2006/relationships/control" Target="../activeX/activeX339.xml"/><Relationship Id="rId43" Type="http://schemas.openxmlformats.org/officeDocument/2006/relationships/image" Target="../media/image346.jpeg"/><Relationship Id="rId48" Type="http://schemas.openxmlformats.org/officeDocument/2006/relationships/image" Target="../media/image350.wmf"/><Relationship Id="rId56" Type="http://schemas.openxmlformats.org/officeDocument/2006/relationships/image" Target="../media/image358.wmf"/><Relationship Id="rId8" Type="http://schemas.openxmlformats.org/officeDocument/2006/relationships/control" Target="../activeX/activeX312.xml"/><Relationship Id="rId51" Type="http://schemas.openxmlformats.org/officeDocument/2006/relationships/image" Target="../media/image353.wmf"/><Relationship Id="rId3" Type="http://schemas.openxmlformats.org/officeDocument/2006/relationships/control" Target="../activeX/activeX30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356.xml"/><Relationship Id="rId18" Type="http://schemas.openxmlformats.org/officeDocument/2006/relationships/control" Target="../activeX/activeX361.xml"/><Relationship Id="rId26" Type="http://schemas.openxmlformats.org/officeDocument/2006/relationships/control" Target="../activeX/activeX369.xml"/><Relationship Id="rId39" Type="http://schemas.openxmlformats.org/officeDocument/2006/relationships/control" Target="../activeX/activeX382.xml"/><Relationship Id="rId21" Type="http://schemas.openxmlformats.org/officeDocument/2006/relationships/control" Target="../activeX/activeX364.xml"/><Relationship Id="rId34" Type="http://schemas.openxmlformats.org/officeDocument/2006/relationships/control" Target="../activeX/activeX377.xml"/><Relationship Id="rId42" Type="http://schemas.openxmlformats.org/officeDocument/2006/relationships/control" Target="../activeX/activeX385.xml"/><Relationship Id="rId47" Type="http://schemas.openxmlformats.org/officeDocument/2006/relationships/image" Target="../media/image82.wmf"/><Relationship Id="rId50" Type="http://schemas.openxmlformats.org/officeDocument/2006/relationships/image" Target="../media/image383.wmf"/><Relationship Id="rId55" Type="http://schemas.openxmlformats.org/officeDocument/2006/relationships/image" Target="../media/image388.wmf"/><Relationship Id="rId63" Type="http://schemas.openxmlformats.org/officeDocument/2006/relationships/image" Target="../media/image396.wmf"/><Relationship Id="rId7" Type="http://schemas.openxmlformats.org/officeDocument/2006/relationships/control" Target="../activeX/activeX350.xml"/><Relationship Id="rId2" Type="http://schemas.openxmlformats.org/officeDocument/2006/relationships/control" Target="../activeX/activeX345.xml"/><Relationship Id="rId16" Type="http://schemas.openxmlformats.org/officeDocument/2006/relationships/control" Target="../activeX/activeX359.xml"/><Relationship Id="rId20" Type="http://schemas.openxmlformats.org/officeDocument/2006/relationships/control" Target="../activeX/activeX363.xml"/><Relationship Id="rId29" Type="http://schemas.openxmlformats.org/officeDocument/2006/relationships/control" Target="../activeX/activeX372.xml"/><Relationship Id="rId41" Type="http://schemas.openxmlformats.org/officeDocument/2006/relationships/control" Target="../activeX/activeX384.xml"/><Relationship Id="rId54" Type="http://schemas.openxmlformats.org/officeDocument/2006/relationships/image" Target="../media/image387.wmf"/><Relationship Id="rId62" Type="http://schemas.openxmlformats.org/officeDocument/2006/relationships/image" Target="../media/image395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349.xml"/><Relationship Id="rId11" Type="http://schemas.openxmlformats.org/officeDocument/2006/relationships/control" Target="../activeX/activeX354.xml"/><Relationship Id="rId24" Type="http://schemas.openxmlformats.org/officeDocument/2006/relationships/control" Target="../activeX/activeX367.xml"/><Relationship Id="rId32" Type="http://schemas.openxmlformats.org/officeDocument/2006/relationships/control" Target="../activeX/activeX375.xml"/><Relationship Id="rId37" Type="http://schemas.openxmlformats.org/officeDocument/2006/relationships/control" Target="../activeX/activeX380.xml"/><Relationship Id="rId40" Type="http://schemas.openxmlformats.org/officeDocument/2006/relationships/control" Target="../activeX/activeX383.xml"/><Relationship Id="rId45" Type="http://schemas.openxmlformats.org/officeDocument/2006/relationships/image" Target="../media/image379.jpeg"/><Relationship Id="rId53" Type="http://schemas.openxmlformats.org/officeDocument/2006/relationships/image" Target="../media/image386.wmf"/><Relationship Id="rId58" Type="http://schemas.openxmlformats.org/officeDocument/2006/relationships/image" Target="../media/image391.wmf"/><Relationship Id="rId5" Type="http://schemas.openxmlformats.org/officeDocument/2006/relationships/control" Target="../activeX/activeX348.xml"/><Relationship Id="rId15" Type="http://schemas.openxmlformats.org/officeDocument/2006/relationships/control" Target="../activeX/activeX358.xml"/><Relationship Id="rId23" Type="http://schemas.openxmlformats.org/officeDocument/2006/relationships/control" Target="../activeX/activeX366.xml"/><Relationship Id="rId28" Type="http://schemas.openxmlformats.org/officeDocument/2006/relationships/control" Target="../activeX/activeX371.xml"/><Relationship Id="rId36" Type="http://schemas.openxmlformats.org/officeDocument/2006/relationships/control" Target="../activeX/activeX379.xml"/><Relationship Id="rId49" Type="http://schemas.openxmlformats.org/officeDocument/2006/relationships/image" Target="../media/image382.wmf"/><Relationship Id="rId57" Type="http://schemas.openxmlformats.org/officeDocument/2006/relationships/image" Target="../media/image390.wmf"/><Relationship Id="rId61" Type="http://schemas.openxmlformats.org/officeDocument/2006/relationships/image" Target="../media/image394.wmf"/><Relationship Id="rId10" Type="http://schemas.openxmlformats.org/officeDocument/2006/relationships/control" Target="../activeX/activeX353.xml"/><Relationship Id="rId19" Type="http://schemas.openxmlformats.org/officeDocument/2006/relationships/control" Target="../activeX/activeX362.xml"/><Relationship Id="rId31" Type="http://schemas.openxmlformats.org/officeDocument/2006/relationships/control" Target="../activeX/activeX374.xml"/><Relationship Id="rId44" Type="http://schemas.openxmlformats.org/officeDocument/2006/relationships/image" Target="../media/image378.jpeg"/><Relationship Id="rId52" Type="http://schemas.openxmlformats.org/officeDocument/2006/relationships/image" Target="../media/image385.wmf"/><Relationship Id="rId60" Type="http://schemas.openxmlformats.org/officeDocument/2006/relationships/image" Target="../media/image393.wmf"/><Relationship Id="rId4" Type="http://schemas.openxmlformats.org/officeDocument/2006/relationships/control" Target="../activeX/activeX347.xml"/><Relationship Id="rId9" Type="http://schemas.openxmlformats.org/officeDocument/2006/relationships/control" Target="../activeX/activeX352.xml"/><Relationship Id="rId14" Type="http://schemas.openxmlformats.org/officeDocument/2006/relationships/control" Target="../activeX/activeX357.xml"/><Relationship Id="rId22" Type="http://schemas.openxmlformats.org/officeDocument/2006/relationships/control" Target="../activeX/activeX365.xml"/><Relationship Id="rId27" Type="http://schemas.openxmlformats.org/officeDocument/2006/relationships/control" Target="../activeX/activeX370.xml"/><Relationship Id="rId30" Type="http://schemas.openxmlformats.org/officeDocument/2006/relationships/control" Target="../activeX/activeX373.xml"/><Relationship Id="rId35" Type="http://schemas.openxmlformats.org/officeDocument/2006/relationships/control" Target="../activeX/activeX37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381.wmf"/><Relationship Id="rId56" Type="http://schemas.openxmlformats.org/officeDocument/2006/relationships/image" Target="../media/image389.wmf"/><Relationship Id="rId8" Type="http://schemas.openxmlformats.org/officeDocument/2006/relationships/control" Target="../activeX/activeX351.xml"/><Relationship Id="rId51" Type="http://schemas.openxmlformats.org/officeDocument/2006/relationships/image" Target="../media/image384.wmf"/><Relationship Id="rId3" Type="http://schemas.openxmlformats.org/officeDocument/2006/relationships/control" Target="../activeX/activeX346.xml"/><Relationship Id="rId12" Type="http://schemas.openxmlformats.org/officeDocument/2006/relationships/control" Target="../activeX/activeX355.xml"/><Relationship Id="rId17" Type="http://schemas.openxmlformats.org/officeDocument/2006/relationships/control" Target="../activeX/activeX360.xml"/><Relationship Id="rId25" Type="http://schemas.openxmlformats.org/officeDocument/2006/relationships/control" Target="../activeX/activeX368.xml"/><Relationship Id="rId33" Type="http://schemas.openxmlformats.org/officeDocument/2006/relationships/control" Target="../activeX/activeX376.xml"/><Relationship Id="rId38" Type="http://schemas.openxmlformats.org/officeDocument/2006/relationships/control" Target="../activeX/activeX381.xml"/><Relationship Id="rId46" Type="http://schemas.openxmlformats.org/officeDocument/2006/relationships/image" Target="../media/image380.gif"/><Relationship Id="rId59" Type="http://schemas.openxmlformats.org/officeDocument/2006/relationships/image" Target="../media/image39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akc.org/breeds/afghan_h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47" Type="http://schemas.openxmlformats.org/officeDocument/2006/relationships/image" Target="../media/image77.jpeg"/><Relationship Id="rId50" Type="http://schemas.openxmlformats.org/officeDocument/2006/relationships/image" Target="../media/image80.jpeg"/><Relationship Id="rId55" Type="http://schemas.openxmlformats.org/officeDocument/2006/relationships/image" Target="../media/image85.wmf"/><Relationship Id="rId63" Type="http://schemas.openxmlformats.org/officeDocument/2006/relationships/image" Target="../media/image93.wmf"/><Relationship Id="rId68" Type="http://schemas.openxmlformats.org/officeDocument/2006/relationships/image" Target="../media/image98.wmf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image" Target="../media/image75.jpeg"/><Relationship Id="rId53" Type="http://schemas.openxmlformats.org/officeDocument/2006/relationships/image" Target="../media/image83.wmf"/><Relationship Id="rId58" Type="http://schemas.openxmlformats.org/officeDocument/2006/relationships/image" Target="../media/image88.wmf"/><Relationship Id="rId66" Type="http://schemas.openxmlformats.org/officeDocument/2006/relationships/image" Target="../media/image96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image" Target="../media/image79.jpeg"/><Relationship Id="rId57" Type="http://schemas.openxmlformats.org/officeDocument/2006/relationships/image" Target="../media/image87.wmf"/><Relationship Id="rId61" Type="http://schemas.openxmlformats.org/officeDocument/2006/relationships/image" Target="../media/image91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4" Type="http://schemas.openxmlformats.org/officeDocument/2006/relationships/image" Target="../media/image74.jpeg"/><Relationship Id="rId52" Type="http://schemas.openxmlformats.org/officeDocument/2006/relationships/image" Target="../media/image82.wmf"/><Relationship Id="rId60" Type="http://schemas.openxmlformats.org/officeDocument/2006/relationships/image" Target="../media/image90.wmf"/><Relationship Id="rId65" Type="http://schemas.openxmlformats.org/officeDocument/2006/relationships/image" Target="../media/image95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78.jpeg"/><Relationship Id="rId56" Type="http://schemas.openxmlformats.org/officeDocument/2006/relationships/image" Target="../media/image86.wmf"/><Relationship Id="rId64" Type="http://schemas.openxmlformats.org/officeDocument/2006/relationships/image" Target="../media/image94.wmf"/><Relationship Id="rId8" Type="http://schemas.openxmlformats.org/officeDocument/2006/relationships/control" Target="../activeX/activeX7.xml"/><Relationship Id="rId51" Type="http://schemas.openxmlformats.org/officeDocument/2006/relationships/image" Target="../media/image81.jpeg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image" Target="../media/image76.jpeg"/><Relationship Id="rId59" Type="http://schemas.openxmlformats.org/officeDocument/2006/relationships/image" Target="../media/image89.wmf"/><Relationship Id="rId67" Type="http://schemas.openxmlformats.org/officeDocument/2006/relationships/image" Target="../media/image97.wmf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54" Type="http://schemas.openxmlformats.org/officeDocument/2006/relationships/image" Target="../media/image84.wmf"/><Relationship Id="rId62" Type="http://schemas.openxmlformats.org/officeDocument/2006/relationships/image" Target="../media/image9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Specialty Animal Judging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Knowledge Information</a:t>
            </a:r>
          </a:p>
          <a:p>
            <a:r>
              <a:rPr lang="en-US" dirty="0" smtClean="0"/>
              <a:t> Dog, Cat, Rabbit, Goats, Cavies, Rats, Hamsters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Main Coon Cat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27432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Siamese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61722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Scottish Fold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200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Russian Blue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362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Persian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4958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Egyptian Mau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6488668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Havana Brown</a:t>
            </a:r>
            <a:endParaRPr lang="en-US" dirty="0"/>
          </a:p>
        </p:txBody>
      </p:sp>
      <p:pic>
        <p:nvPicPr>
          <p:cNvPr id="74801" name="Picture 49" descr="Maine Coon"/>
          <p:cNvPicPr>
            <a:picLocks noChangeAspect="1" noChangeArrowheads="1"/>
          </p:cNvPicPr>
          <p:nvPr/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685800" y="685800"/>
            <a:ext cx="1752600" cy="1409460"/>
          </a:xfrm>
          <a:prstGeom prst="rect">
            <a:avLst/>
          </a:prstGeom>
          <a:noFill/>
        </p:spPr>
      </p:pic>
      <p:pic>
        <p:nvPicPr>
          <p:cNvPr id="74808" name="Picture 56" descr="Manx"/>
          <p:cNvPicPr>
            <a:picLocks noChangeAspect="1"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304800" y="2819400"/>
            <a:ext cx="2209800" cy="1912059"/>
          </a:xfrm>
          <a:prstGeom prst="rect">
            <a:avLst/>
          </a:prstGeom>
          <a:noFill/>
        </p:spPr>
      </p:pic>
      <p:pic>
        <p:nvPicPr>
          <p:cNvPr id="74815" name="Picture 63" descr="Persian"/>
          <p:cNvPicPr>
            <a:picLocks noChangeAspect="1" noChangeArrowheads="1"/>
          </p:cNvPicPr>
          <p:nvPr/>
        </p:nvPicPr>
        <p:blipFill>
          <a:blip r:embed="rId86" cstate="print"/>
          <a:srcRect/>
          <a:stretch>
            <a:fillRect/>
          </a:stretch>
        </p:blipFill>
        <p:spPr bwMode="auto">
          <a:xfrm>
            <a:off x="228600" y="5337208"/>
            <a:ext cx="2286000" cy="1520792"/>
          </a:xfrm>
          <a:prstGeom prst="rect">
            <a:avLst/>
          </a:prstGeom>
          <a:noFill/>
        </p:spPr>
      </p:pic>
      <p:pic>
        <p:nvPicPr>
          <p:cNvPr id="74822" name="Picture 70" descr="Russian Blue"/>
          <p:cNvPicPr>
            <a:picLocks noChangeAspect="1" noChangeArrowheads="1"/>
          </p:cNvPicPr>
          <p:nvPr/>
        </p:nvPicPr>
        <p:blipFill>
          <a:blip r:embed="rId87" cstate="print"/>
          <a:srcRect/>
          <a:stretch>
            <a:fillRect/>
          </a:stretch>
        </p:blipFill>
        <p:spPr bwMode="auto">
          <a:xfrm>
            <a:off x="4114800" y="1066800"/>
            <a:ext cx="1541461" cy="2134331"/>
          </a:xfrm>
          <a:prstGeom prst="rect">
            <a:avLst/>
          </a:prstGeom>
          <a:noFill/>
        </p:spPr>
      </p:pic>
      <p:pic>
        <p:nvPicPr>
          <p:cNvPr id="74829" name="Picture 77" descr="Scottish Fold"/>
          <p:cNvPicPr>
            <a:picLocks noChangeAspect="1"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3200400" y="3733800"/>
            <a:ext cx="2133600" cy="2337113"/>
          </a:xfrm>
          <a:prstGeom prst="rect">
            <a:avLst/>
          </a:prstGeom>
          <a:noFill/>
        </p:spPr>
      </p:pic>
      <p:pic>
        <p:nvPicPr>
          <p:cNvPr id="74836" name="Picture 84" descr="Siamese"/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6553200" y="228600"/>
            <a:ext cx="1698485" cy="2362200"/>
          </a:xfrm>
          <a:prstGeom prst="rect">
            <a:avLst/>
          </a:prstGeom>
          <a:noFill/>
        </p:spPr>
      </p:pic>
      <p:pic>
        <p:nvPicPr>
          <p:cNvPr id="74843" name="Picture 91" descr="Egyptian Mau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5943600" y="2819400"/>
            <a:ext cx="1236662" cy="1529656"/>
          </a:xfrm>
          <a:prstGeom prst="rect">
            <a:avLst/>
          </a:prstGeom>
          <a:noFill/>
        </p:spPr>
      </p:pic>
      <p:pic>
        <p:nvPicPr>
          <p:cNvPr id="74850" name="Picture 98" descr="Havana Brown"/>
          <p:cNvPicPr>
            <a:picLocks noChangeAspect="1" noChangeArrowheads="1"/>
          </p:cNvPicPr>
          <p:nvPr/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6858000" y="5029200"/>
            <a:ext cx="1612899" cy="1375209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4849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0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1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2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3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4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5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6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7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8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59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0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1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2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3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4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5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6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7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8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69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0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1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2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3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4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5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6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7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8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79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0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1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2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3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4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5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6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7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8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89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0" name="HTMLHidden41" r:id="rId43" imgW="914400" imgH="228600"/>
        </mc:Choice>
        <mc:Fallback>
          <p:control name="HTMLHidden41" r:id="rId43" imgW="914400" imgH="228600">
            <p:pic>
              <p:nvPicPr>
                <p:cNvPr id="0" name="HTMLHidde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1" name="HTMLHidden42" r:id="rId44" imgW="914400" imgH="228600"/>
        </mc:Choice>
        <mc:Fallback>
          <p:control name="HTMLHidden42" r:id="rId44" imgW="914400" imgH="228600">
            <p:pic>
              <p:nvPicPr>
                <p:cNvPr id="0" name="HTMLHidde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2" name="HTMLHidden43" r:id="rId45" imgW="914400" imgH="228600"/>
        </mc:Choice>
        <mc:Fallback>
          <p:control name="HTMLHidden43" r:id="rId45" imgW="914400" imgH="228600">
            <p:pic>
              <p:nvPicPr>
                <p:cNvPr id="0" name="HTMLHidde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3" name="HTMLHidden44" r:id="rId46" imgW="914400" imgH="228600"/>
        </mc:Choice>
        <mc:Fallback>
          <p:control name="HTMLHidden44" r:id="rId46" imgW="914400" imgH="228600">
            <p:pic>
              <p:nvPicPr>
                <p:cNvPr id="0" name="HTMLHidde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4" name="HTMLHidden45" r:id="rId47" imgW="914400" imgH="228600"/>
        </mc:Choice>
        <mc:Fallback>
          <p:control name="HTMLHidden45" r:id="rId47" imgW="914400" imgH="228600">
            <p:pic>
              <p:nvPicPr>
                <p:cNvPr id="0" name="HTMLHidde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5" name="HTMLHidden46" r:id="rId48" imgW="914400" imgH="228600"/>
        </mc:Choice>
        <mc:Fallback>
          <p:control name="HTMLHidden46" r:id="rId48" imgW="914400" imgH="228600">
            <p:pic>
              <p:nvPicPr>
                <p:cNvPr id="0" name="HTMLHidde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6" name="HTMLHidden47" r:id="rId49" imgW="914400" imgH="228600"/>
        </mc:Choice>
        <mc:Fallback>
          <p:control name="HTMLHidden47" r:id="rId49" imgW="914400" imgH="228600">
            <p:pic>
              <p:nvPicPr>
                <p:cNvPr id="0" name="HTMLHidde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7" name="HTMLHidden48" r:id="rId50" imgW="914400" imgH="228600"/>
        </mc:Choice>
        <mc:Fallback>
          <p:control name="HTMLHidden48" r:id="rId50" imgW="914400" imgH="228600">
            <p:pic>
              <p:nvPicPr>
                <p:cNvPr id="0" name="HTMLHidde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8" name="HTMLHidden49" r:id="rId51" imgW="914400" imgH="228600"/>
        </mc:Choice>
        <mc:Fallback>
          <p:control name="HTMLHidden49" r:id="rId51" imgW="914400" imgH="228600">
            <p:pic>
              <p:nvPicPr>
                <p:cNvPr id="0" name="HTMLHidde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899" name="HTMLHidden50" r:id="rId52" imgW="914400" imgH="228600"/>
        </mc:Choice>
        <mc:Fallback>
          <p:control name="HTMLHidden50" r:id="rId52" imgW="914400" imgH="228600">
            <p:pic>
              <p:nvPicPr>
                <p:cNvPr id="0" name="HTMLHidde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0" name="HTMLHidden51" r:id="rId53" imgW="914400" imgH="228600"/>
        </mc:Choice>
        <mc:Fallback>
          <p:control name="HTMLHidden51" r:id="rId53" imgW="914400" imgH="228600">
            <p:pic>
              <p:nvPicPr>
                <p:cNvPr id="0" name="HTMLHidde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1" name="HTMLHidden52" r:id="rId54" imgW="914400" imgH="228600"/>
        </mc:Choice>
        <mc:Fallback>
          <p:control name="HTMLHidden52" r:id="rId54" imgW="914400" imgH="228600">
            <p:pic>
              <p:nvPicPr>
                <p:cNvPr id="0" name="HTMLHidde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2" name="HTMLHidden53" r:id="rId55" imgW="914400" imgH="228600"/>
        </mc:Choice>
        <mc:Fallback>
          <p:control name="HTMLHidden53" r:id="rId55" imgW="914400" imgH="228600">
            <p:pic>
              <p:nvPicPr>
                <p:cNvPr id="0" name="HTMLHidde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3" name="HTMLHidden54" r:id="rId56" imgW="914400" imgH="228600"/>
        </mc:Choice>
        <mc:Fallback>
          <p:control name="HTMLHidden54" r:id="rId56" imgW="914400" imgH="228600">
            <p:pic>
              <p:nvPicPr>
                <p:cNvPr id="0" name="HTMLHidde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4" name="HTMLHidden55" r:id="rId57" imgW="914400" imgH="228600"/>
        </mc:Choice>
        <mc:Fallback>
          <p:control name="HTMLHidden55" r:id="rId57" imgW="914400" imgH="228600">
            <p:pic>
              <p:nvPicPr>
                <p:cNvPr id="0" name="HTMLHidde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5" name="HTMLHidden56" r:id="rId58" imgW="914400" imgH="228600"/>
        </mc:Choice>
        <mc:Fallback>
          <p:control name="HTMLHidden56" r:id="rId58" imgW="914400" imgH="228600">
            <p:pic>
              <p:nvPicPr>
                <p:cNvPr id="0" name="HTMLHidde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6" name="HTMLHidden57" r:id="rId59" imgW="914400" imgH="228600"/>
        </mc:Choice>
        <mc:Fallback>
          <p:control name="HTMLHidden57" r:id="rId59" imgW="914400" imgH="228600">
            <p:pic>
              <p:nvPicPr>
                <p:cNvPr id="0" name="HTMLHidde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7" name="HTMLHidden58" r:id="rId60" imgW="914400" imgH="228600"/>
        </mc:Choice>
        <mc:Fallback>
          <p:control name="HTMLHidden58" r:id="rId60" imgW="914400" imgH="228600">
            <p:pic>
              <p:nvPicPr>
                <p:cNvPr id="0" name="HTMLHidde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8" name="HTMLHidden59" r:id="rId61" imgW="914400" imgH="228600"/>
        </mc:Choice>
        <mc:Fallback>
          <p:control name="HTMLHidden59" r:id="rId61" imgW="914400" imgH="228600">
            <p:pic>
              <p:nvPicPr>
                <p:cNvPr id="0" name="HTMLHidde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09" name="HTMLHidden60" r:id="rId62" imgW="914400" imgH="228600"/>
        </mc:Choice>
        <mc:Fallback>
          <p:control name="HTMLHidden60" r:id="rId62" imgW="914400" imgH="228600">
            <p:pic>
              <p:nvPicPr>
                <p:cNvPr id="0" name="HTMLHidde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0" name="HTMLHidden61" r:id="rId63" imgW="914400" imgH="228600"/>
        </mc:Choice>
        <mc:Fallback>
          <p:control name="HTMLHidden61" r:id="rId63" imgW="914400" imgH="228600">
            <p:pic>
              <p:nvPicPr>
                <p:cNvPr id="0" name="HTMLHidde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1" name="HTMLHidden62" r:id="rId64" imgW="914400" imgH="228600"/>
        </mc:Choice>
        <mc:Fallback>
          <p:control name="HTMLHidden62" r:id="rId64" imgW="914400" imgH="228600">
            <p:pic>
              <p:nvPicPr>
                <p:cNvPr id="0" name="HTMLHidde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2" name="HTMLHidden63" r:id="rId65" imgW="914400" imgH="228600"/>
        </mc:Choice>
        <mc:Fallback>
          <p:control name="HTMLHidden63" r:id="rId65" imgW="914400" imgH="228600">
            <p:pic>
              <p:nvPicPr>
                <p:cNvPr id="0" name="HTMLHidde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3" name="HTMLHidden64" r:id="rId66" imgW="914400" imgH="228600"/>
        </mc:Choice>
        <mc:Fallback>
          <p:control name="HTMLHidden64" r:id="rId66" imgW="914400" imgH="228600">
            <p:pic>
              <p:nvPicPr>
                <p:cNvPr id="0" name="HTMLHidde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4" name="HTMLHidden65" r:id="rId67" imgW="914400" imgH="228600"/>
        </mc:Choice>
        <mc:Fallback>
          <p:control name="HTMLHidden65" r:id="rId67" imgW="914400" imgH="228600">
            <p:pic>
              <p:nvPicPr>
                <p:cNvPr id="0" name="HTMLHidde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5" name="HTMLHidden66" r:id="rId68" imgW="914400" imgH="228600"/>
        </mc:Choice>
        <mc:Fallback>
          <p:control name="HTMLHidden66" r:id="rId68" imgW="914400" imgH="228600">
            <p:pic>
              <p:nvPicPr>
                <p:cNvPr id="0" name="HTMLHidde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6" name="HTMLHidden67" r:id="rId69" imgW="914400" imgH="228600"/>
        </mc:Choice>
        <mc:Fallback>
          <p:control name="HTMLHidden67" r:id="rId69" imgW="914400" imgH="228600">
            <p:pic>
              <p:nvPicPr>
                <p:cNvPr id="0" name="HTMLHidde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7" name="HTMLHidden68" r:id="rId70" imgW="914400" imgH="228600"/>
        </mc:Choice>
        <mc:Fallback>
          <p:control name="HTMLHidden68" r:id="rId70" imgW="914400" imgH="228600">
            <p:pic>
              <p:nvPicPr>
                <p:cNvPr id="0" name="HTMLHidde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8" name="HTMLHidden69" r:id="rId71" imgW="914400" imgH="228600"/>
        </mc:Choice>
        <mc:Fallback>
          <p:control name="HTMLHidden69" r:id="rId71" imgW="914400" imgH="228600">
            <p:pic>
              <p:nvPicPr>
                <p:cNvPr id="0" name="HTMLHidde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19" name="HTMLHidden70" r:id="rId72" imgW="914400" imgH="228600"/>
        </mc:Choice>
        <mc:Fallback>
          <p:control name="HTMLHidden70" r:id="rId72" imgW="914400" imgH="228600">
            <p:pic>
              <p:nvPicPr>
                <p:cNvPr id="0" name="HTMLHidde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0" name="HTMLHidden71" r:id="rId73" imgW="914400" imgH="228600"/>
        </mc:Choice>
        <mc:Fallback>
          <p:control name="HTMLHidden71" r:id="rId73" imgW="914400" imgH="228600">
            <p:pic>
              <p:nvPicPr>
                <p:cNvPr id="0" name="HTMLHidde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1" name="HTMLHidden72" r:id="rId74" imgW="914400" imgH="228600"/>
        </mc:Choice>
        <mc:Fallback>
          <p:control name="HTMLHidden72" r:id="rId74" imgW="914400" imgH="228600">
            <p:pic>
              <p:nvPicPr>
                <p:cNvPr id="0" name="HTMLHidde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2" name="HTMLHidden73" r:id="rId75" imgW="914400" imgH="228600"/>
        </mc:Choice>
        <mc:Fallback>
          <p:control name="HTMLHidden73" r:id="rId75" imgW="914400" imgH="228600">
            <p:pic>
              <p:nvPicPr>
                <p:cNvPr id="0" name="HTMLHidde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3" name="HTMLHidden74" r:id="rId76" imgW="914400" imgH="228600"/>
        </mc:Choice>
        <mc:Fallback>
          <p:control name="HTMLHidden74" r:id="rId76" imgW="914400" imgH="228600">
            <p:pic>
              <p:nvPicPr>
                <p:cNvPr id="0" name="HTMLHidde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4" name="HTMLHidden75" r:id="rId77" imgW="914400" imgH="228600"/>
        </mc:Choice>
        <mc:Fallback>
          <p:control name="HTMLHidden75" r:id="rId77" imgW="914400" imgH="228600">
            <p:pic>
              <p:nvPicPr>
                <p:cNvPr id="0" name="HTMLHidden7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5" name="HTMLHidden76" r:id="rId78" imgW="914400" imgH="228600"/>
        </mc:Choice>
        <mc:Fallback>
          <p:control name="HTMLHidden76" r:id="rId78" imgW="914400" imgH="228600">
            <p:pic>
              <p:nvPicPr>
                <p:cNvPr id="0" name="HTMLHidden7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6" name="HTMLHidden77" r:id="rId79" imgW="914400" imgH="228600"/>
        </mc:Choice>
        <mc:Fallback>
          <p:control name="HTMLHidden77" r:id="rId79" imgW="914400" imgH="228600">
            <p:pic>
              <p:nvPicPr>
                <p:cNvPr id="0" name="HTMLHidden7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7" name="HTMLHidden78" r:id="rId80" imgW="914400" imgH="228600"/>
        </mc:Choice>
        <mc:Fallback>
          <p:control name="HTMLHidden78" r:id="rId80" imgW="914400" imgH="228600">
            <p:pic>
              <p:nvPicPr>
                <p:cNvPr id="0" name="HTMLHidden7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8" name="HTMLHidden79" r:id="rId81" imgW="914400" imgH="228600"/>
        </mc:Choice>
        <mc:Fallback>
          <p:control name="HTMLHidden79" r:id="rId81" imgW="914400" imgH="228600">
            <p:pic>
              <p:nvPicPr>
                <p:cNvPr id="0" name="HTMLHidden7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929" name="HTMLHidden80" r:id="rId82" imgW="914400" imgH="228600"/>
        </mc:Choice>
        <mc:Fallback>
          <p:control name="HTMLHidden80" r:id="rId82" imgW="914400" imgH="228600">
            <p:pic>
              <p:nvPicPr>
                <p:cNvPr id="0" name="HTMLHidden8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8194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Japanese Bobtail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505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Turkish Angora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248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Somali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914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Tonkinese</a:t>
            </a:r>
            <a:endParaRPr lang="en-US" dirty="0"/>
          </a:p>
        </p:txBody>
      </p:sp>
      <p:pic>
        <p:nvPicPr>
          <p:cNvPr id="75865" name="Picture 89" descr="Japanese Bobtail"/>
          <p:cNvPicPr>
            <a:picLocks noChangeAspect="1" noChangeArrowheads="1"/>
          </p:cNvPicPr>
          <p:nvPr/>
        </p:nvPicPr>
        <p:blipFill>
          <a:blip r:embed="rId104" cstate="print"/>
          <a:srcRect/>
          <a:stretch>
            <a:fillRect/>
          </a:stretch>
        </p:blipFill>
        <p:spPr bwMode="auto">
          <a:xfrm>
            <a:off x="228600" y="381000"/>
            <a:ext cx="2667000" cy="2273968"/>
          </a:xfrm>
          <a:prstGeom prst="rect">
            <a:avLst/>
          </a:prstGeom>
          <a:noFill/>
        </p:spPr>
      </p:pic>
      <p:pic>
        <p:nvPicPr>
          <p:cNvPr id="75872" name="Picture 96" descr="Somali"/>
          <p:cNvPicPr>
            <a:picLocks noChangeAspect="1" noChangeArrowheads="1"/>
          </p:cNvPicPr>
          <p:nvPr/>
        </p:nvPicPr>
        <p:blipFill>
          <a:blip r:embed="rId105" cstate="print"/>
          <a:srcRect/>
          <a:stretch>
            <a:fillRect/>
          </a:stretch>
        </p:blipFill>
        <p:spPr bwMode="auto">
          <a:xfrm>
            <a:off x="533400" y="3276600"/>
            <a:ext cx="2057400" cy="2734760"/>
          </a:xfrm>
          <a:prstGeom prst="rect">
            <a:avLst/>
          </a:prstGeom>
          <a:noFill/>
        </p:spPr>
      </p:pic>
      <p:pic>
        <p:nvPicPr>
          <p:cNvPr id="75879" name="Picture 103" descr="Tonkinese"/>
          <p:cNvPicPr>
            <a:picLocks noChangeAspect="1" noChangeArrowheads="1"/>
          </p:cNvPicPr>
          <p:nvPr/>
        </p:nvPicPr>
        <p:blipFill>
          <a:blip r:embed="rId106" cstate="print"/>
          <a:srcRect/>
          <a:stretch>
            <a:fillRect/>
          </a:stretch>
        </p:blipFill>
        <p:spPr bwMode="auto">
          <a:xfrm>
            <a:off x="5562600" y="1447800"/>
            <a:ext cx="2924175" cy="1785286"/>
          </a:xfrm>
          <a:prstGeom prst="rect">
            <a:avLst/>
          </a:prstGeom>
          <a:noFill/>
        </p:spPr>
      </p:pic>
      <p:pic>
        <p:nvPicPr>
          <p:cNvPr id="75886" name="Picture 110" descr="Turkish Angora"/>
          <p:cNvPicPr>
            <a:picLocks noChangeAspect="1" noChangeArrowheads="1"/>
          </p:cNvPicPr>
          <p:nvPr/>
        </p:nvPicPr>
        <p:blipFill>
          <a:blip r:embed="rId107" cstate="print"/>
          <a:srcRect/>
          <a:stretch>
            <a:fillRect/>
          </a:stretch>
        </p:blipFill>
        <p:spPr bwMode="auto">
          <a:xfrm>
            <a:off x="5257800" y="4038600"/>
            <a:ext cx="3429000" cy="2649354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5885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86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87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88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89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0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1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2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3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4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5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6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7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8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899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0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1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2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3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4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5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6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7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8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09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0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1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2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3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4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5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6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7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8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19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0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1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2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3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4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5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6" name="HTMLHidden41" r:id="rId43" imgW="914400" imgH="228600"/>
        </mc:Choice>
        <mc:Fallback>
          <p:control name="HTMLHidden41" r:id="rId43" imgW="914400" imgH="228600">
            <p:pic>
              <p:nvPicPr>
                <p:cNvPr id="0" name="HTMLHidde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7" name="HTMLHidden42" r:id="rId44" imgW="914400" imgH="228600"/>
        </mc:Choice>
        <mc:Fallback>
          <p:control name="HTMLHidden42" r:id="rId44" imgW="914400" imgH="228600">
            <p:pic>
              <p:nvPicPr>
                <p:cNvPr id="0" name="HTMLHidde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8" name="HTMLHidden43" r:id="rId45" imgW="914400" imgH="228600"/>
        </mc:Choice>
        <mc:Fallback>
          <p:control name="HTMLHidden43" r:id="rId45" imgW="914400" imgH="228600">
            <p:pic>
              <p:nvPicPr>
                <p:cNvPr id="0" name="HTMLHidde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29" name="HTMLHidden44" r:id="rId46" imgW="914400" imgH="228600"/>
        </mc:Choice>
        <mc:Fallback>
          <p:control name="HTMLHidden44" r:id="rId46" imgW="914400" imgH="228600">
            <p:pic>
              <p:nvPicPr>
                <p:cNvPr id="0" name="HTMLHidde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0" name="HTMLHidden45" r:id="rId47" imgW="914400" imgH="228600"/>
        </mc:Choice>
        <mc:Fallback>
          <p:control name="HTMLHidden45" r:id="rId47" imgW="914400" imgH="228600">
            <p:pic>
              <p:nvPicPr>
                <p:cNvPr id="0" name="HTMLHidde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1" name="HTMLHidden46" r:id="rId48" imgW="914400" imgH="228600"/>
        </mc:Choice>
        <mc:Fallback>
          <p:control name="HTMLHidden46" r:id="rId48" imgW="914400" imgH="228600">
            <p:pic>
              <p:nvPicPr>
                <p:cNvPr id="0" name="HTMLHidde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2" name="HTMLHidden47" r:id="rId49" imgW="914400" imgH="228600"/>
        </mc:Choice>
        <mc:Fallback>
          <p:control name="HTMLHidden47" r:id="rId49" imgW="914400" imgH="228600">
            <p:pic>
              <p:nvPicPr>
                <p:cNvPr id="0" name="HTMLHidde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3" name="HTMLHidden48" r:id="rId50" imgW="914400" imgH="228600"/>
        </mc:Choice>
        <mc:Fallback>
          <p:control name="HTMLHidden48" r:id="rId50" imgW="914400" imgH="228600">
            <p:pic>
              <p:nvPicPr>
                <p:cNvPr id="0" name="HTMLHidde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4" name="HTMLHidden49" r:id="rId51" imgW="914400" imgH="228600"/>
        </mc:Choice>
        <mc:Fallback>
          <p:control name="HTMLHidden49" r:id="rId51" imgW="914400" imgH="228600">
            <p:pic>
              <p:nvPicPr>
                <p:cNvPr id="0" name="HTMLHidde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5" name="HTMLHidden50" r:id="rId52" imgW="914400" imgH="228600"/>
        </mc:Choice>
        <mc:Fallback>
          <p:control name="HTMLHidden50" r:id="rId52" imgW="914400" imgH="228600">
            <p:pic>
              <p:nvPicPr>
                <p:cNvPr id="0" name="HTMLHidde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6" name="HTMLHidden51" r:id="rId53" imgW="914400" imgH="228600"/>
        </mc:Choice>
        <mc:Fallback>
          <p:control name="HTMLHidden51" r:id="rId53" imgW="914400" imgH="228600">
            <p:pic>
              <p:nvPicPr>
                <p:cNvPr id="0" name="HTMLHidde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7" name="HTMLHidden52" r:id="rId54" imgW="914400" imgH="228600"/>
        </mc:Choice>
        <mc:Fallback>
          <p:control name="HTMLHidden52" r:id="rId54" imgW="914400" imgH="228600">
            <p:pic>
              <p:nvPicPr>
                <p:cNvPr id="0" name="HTMLHidde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8" name="HTMLHidden53" r:id="rId55" imgW="914400" imgH="228600"/>
        </mc:Choice>
        <mc:Fallback>
          <p:control name="HTMLHidden53" r:id="rId55" imgW="914400" imgH="228600">
            <p:pic>
              <p:nvPicPr>
                <p:cNvPr id="0" name="HTMLHidde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39" name="HTMLHidden54" r:id="rId56" imgW="914400" imgH="228600"/>
        </mc:Choice>
        <mc:Fallback>
          <p:control name="HTMLHidden54" r:id="rId56" imgW="914400" imgH="228600">
            <p:pic>
              <p:nvPicPr>
                <p:cNvPr id="0" name="HTMLHidde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0" name="HTMLHidden55" r:id="rId57" imgW="914400" imgH="228600"/>
        </mc:Choice>
        <mc:Fallback>
          <p:control name="HTMLHidden55" r:id="rId57" imgW="914400" imgH="228600">
            <p:pic>
              <p:nvPicPr>
                <p:cNvPr id="0" name="HTMLHidde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1" name="HTMLHidden56" r:id="rId58" imgW="914400" imgH="228600"/>
        </mc:Choice>
        <mc:Fallback>
          <p:control name="HTMLHidden56" r:id="rId58" imgW="914400" imgH="228600">
            <p:pic>
              <p:nvPicPr>
                <p:cNvPr id="0" name="HTMLHidde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2" name="HTMLHidden57" r:id="rId59" imgW="914400" imgH="228600"/>
        </mc:Choice>
        <mc:Fallback>
          <p:control name="HTMLHidden57" r:id="rId59" imgW="914400" imgH="228600">
            <p:pic>
              <p:nvPicPr>
                <p:cNvPr id="0" name="HTMLHidde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3" name="HTMLHidden58" r:id="rId60" imgW="914400" imgH="228600"/>
        </mc:Choice>
        <mc:Fallback>
          <p:control name="HTMLHidden58" r:id="rId60" imgW="914400" imgH="228600">
            <p:pic>
              <p:nvPicPr>
                <p:cNvPr id="0" name="HTMLHidde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4" name="HTMLHidden59" r:id="rId61" imgW="914400" imgH="228600"/>
        </mc:Choice>
        <mc:Fallback>
          <p:control name="HTMLHidden59" r:id="rId61" imgW="914400" imgH="228600">
            <p:pic>
              <p:nvPicPr>
                <p:cNvPr id="0" name="HTMLHidde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5" name="HTMLHidden60" r:id="rId62" imgW="914400" imgH="228600"/>
        </mc:Choice>
        <mc:Fallback>
          <p:control name="HTMLHidden60" r:id="rId62" imgW="914400" imgH="228600">
            <p:pic>
              <p:nvPicPr>
                <p:cNvPr id="0" name="HTMLHidde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6" name="HTMLHidden61" r:id="rId63" imgW="914400" imgH="228600"/>
        </mc:Choice>
        <mc:Fallback>
          <p:control name="HTMLHidden61" r:id="rId63" imgW="914400" imgH="228600">
            <p:pic>
              <p:nvPicPr>
                <p:cNvPr id="0" name="HTMLHidde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7" name="HTMLHidden62" r:id="rId64" imgW="914400" imgH="228600"/>
        </mc:Choice>
        <mc:Fallback>
          <p:control name="HTMLHidden62" r:id="rId64" imgW="914400" imgH="228600">
            <p:pic>
              <p:nvPicPr>
                <p:cNvPr id="0" name="HTMLHidde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8" name="HTMLHidden63" r:id="rId65" imgW="914400" imgH="228600"/>
        </mc:Choice>
        <mc:Fallback>
          <p:control name="HTMLHidden63" r:id="rId65" imgW="914400" imgH="228600">
            <p:pic>
              <p:nvPicPr>
                <p:cNvPr id="0" name="HTMLHidde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49" name="HTMLHidden64" r:id="rId66" imgW="914400" imgH="228600"/>
        </mc:Choice>
        <mc:Fallback>
          <p:control name="HTMLHidden64" r:id="rId66" imgW="914400" imgH="228600">
            <p:pic>
              <p:nvPicPr>
                <p:cNvPr id="0" name="HTMLHidde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0" name="HTMLHidden65" r:id="rId67" imgW="914400" imgH="228600"/>
        </mc:Choice>
        <mc:Fallback>
          <p:control name="HTMLHidden65" r:id="rId67" imgW="914400" imgH="228600">
            <p:pic>
              <p:nvPicPr>
                <p:cNvPr id="0" name="HTMLHidde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1" name="HTMLHidden66" r:id="rId68" imgW="914400" imgH="228600"/>
        </mc:Choice>
        <mc:Fallback>
          <p:control name="HTMLHidden66" r:id="rId68" imgW="914400" imgH="228600">
            <p:pic>
              <p:nvPicPr>
                <p:cNvPr id="0" name="HTMLHidde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2" name="HTMLHidden67" r:id="rId69" imgW="914400" imgH="228600"/>
        </mc:Choice>
        <mc:Fallback>
          <p:control name="HTMLHidden67" r:id="rId69" imgW="914400" imgH="228600">
            <p:pic>
              <p:nvPicPr>
                <p:cNvPr id="0" name="HTMLHidde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3" name="HTMLHidden68" r:id="rId70" imgW="914400" imgH="228600"/>
        </mc:Choice>
        <mc:Fallback>
          <p:control name="HTMLHidden68" r:id="rId70" imgW="914400" imgH="228600">
            <p:pic>
              <p:nvPicPr>
                <p:cNvPr id="0" name="HTMLHidde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4" name="HTMLHidden69" r:id="rId71" imgW="914400" imgH="228600"/>
        </mc:Choice>
        <mc:Fallback>
          <p:control name="HTMLHidden69" r:id="rId71" imgW="914400" imgH="228600">
            <p:pic>
              <p:nvPicPr>
                <p:cNvPr id="0" name="HTMLHidde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5" name="HTMLHidden70" r:id="rId72" imgW="914400" imgH="228600"/>
        </mc:Choice>
        <mc:Fallback>
          <p:control name="HTMLHidden70" r:id="rId72" imgW="914400" imgH="228600">
            <p:pic>
              <p:nvPicPr>
                <p:cNvPr id="0" name="HTMLHidde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6" name="HTMLHidden71" r:id="rId73" imgW="914400" imgH="228600"/>
        </mc:Choice>
        <mc:Fallback>
          <p:control name="HTMLHidden71" r:id="rId73" imgW="914400" imgH="228600">
            <p:pic>
              <p:nvPicPr>
                <p:cNvPr id="0" name="HTMLHidde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7" name="HTMLHidden72" r:id="rId74" imgW="914400" imgH="228600"/>
        </mc:Choice>
        <mc:Fallback>
          <p:control name="HTMLHidden72" r:id="rId74" imgW="914400" imgH="228600">
            <p:pic>
              <p:nvPicPr>
                <p:cNvPr id="0" name="HTMLHidde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8" name="HTMLHidden73" r:id="rId75" imgW="914400" imgH="228600"/>
        </mc:Choice>
        <mc:Fallback>
          <p:control name="HTMLHidden73" r:id="rId75" imgW="914400" imgH="228600">
            <p:pic>
              <p:nvPicPr>
                <p:cNvPr id="0" name="HTMLHidde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59" name="HTMLHidden74" r:id="rId76" imgW="914400" imgH="228600"/>
        </mc:Choice>
        <mc:Fallback>
          <p:control name="HTMLHidden74" r:id="rId76" imgW="914400" imgH="228600">
            <p:pic>
              <p:nvPicPr>
                <p:cNvPr id="0" name="HTMLHidde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0" name="HTMLHidden75" r:id="rId77" imgW="914400" imgH="228600"/>
        </mc:Choice>
        <mc:Fallback>
          <p:control name="HTMLHidden75" r:id="rId77" imgW="914400" imgH="228600">
            <p:pic>
              <p:nvPicPr>
                <p:cNvPr id="0" name="HTMLHidden7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1" name="HTMLHidden76" r:id="rId78" imgW="914400" imgH="228600"/>
        </mc:Choice>
        <mc:Fallback>
          <p:control name="HTMLHidden76" r:id="rId78" imgW="914400" imgH="228600">
            <p:pic>
              <p:nvPicPr>
                <p:cNvPr id="0" name="HTMLHidden7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2" name="HTMLHidden77" r:id="rId79" imgW="914400" imgH="228600"/>
        </mc:Choice>
        <mc:Fallback>
          <p:control name="HTMLHidden77" r:id="rId79" imgW="914400" imgH="228600">
            <p:pic>
              <p:nvPicPr>
                <p:cNvPr id="0" name="HTMLHidden7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3" name="HTMLHidden78" r:id="rId80" imgW="914400" imgH="228600"/>
        </mc:Choice>
        <mc:Fallback>
          <p:control name="HTMLHidden78" r:id="rId80" imgW="914400" imgH="228600">
            <p:pic>
              <p:nvPicPr>
                <p:cNvPr id="0" name="HTMLHidden7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4" name="HTMLHidden79" r:id="rId81" imgW="914400" imgH="228600"/>
        </mc:Choice>
        <mc:Fallback>
          <p:control name="HTMLHidden79" r:id="rId81" imgW="914400" imgH="228600">
            <p:pic>
              <p:nvPicPr>
                <p:cNvPr id="0" name="HTMLHidden7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5" name="HTMLHidden80" r:id="rId82" imgW="914400" imgH="228600"/>
        </mc:Choice>
        <mc:Fallback>
          <p:control name="HTMLHidden80" r:id="rId82" imgW="914400" imgH="228600">
            <p:pic>
              <p:nvPicPr>
                <p:cNvPr id="0" name="HTMLHidden8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6" name="HTMLHidden81" r:id="rId83" imgW="914400" imgH="228600"/>
        </mc:Choice>
        <mc:Fallback>
          <p:control name="HTMLHidden81" r:id="rId83" imgW="914400" imgH="228600">
            <p:pic>
              <p:nvPicPr>
                <p:cNvPr id="0" name="HTMLHidden8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7" name="HTMLHidden82" r:id="rId84" imgW="914400" imgH="228600"/>
        </mc:Choice>
        <mc:Fallback>
          <p:control name="HTMLHidden82" r:id="rId84" imgW="914400" imgH="228600">
            <p:pic>
              <p:nvPicPr>
                <p:cNvPr id="0" name="HTMLHidden8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8" name="HTMLHidden83" r:id="rId85" imgW="914400" imgH="228600"/>
        </mc:Choice>
        <mc:Fallback>
          <p:control name="HTMLHidden83" r:id="rId85" imgW="914400" imgH="228600">
            <p:pic>
              <p:nvPicPr>
                <p:cNvPr id="0" name="HTMLHidden8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69" name="HTMLHidden84" r:id="rId86" imgW="914400" imgH="228600"/>
        </mc:Choice>
        <mc:Fallback>
          <p:control name="HTMLHidden84" r:id="rId86" imgW="914400" imgH="228600">
            <p:pic>
              <p:nvPicPr>
                <p:cNvPr id="0" name="HTMLHidden8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0" name="HTMLHidden85" r:id="rId87" imgW="914400" imgH="228600"/>
        </mc:Choice>
        <mc:Fallback>
          <p:control name="HTMLHidden85" r:id="rId87" imgW="914400" imgH="228600">
            <p:pic>
              <p:nvPicPr>
                <p:cNvPr id="0" name="HTMLHidden8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1" name="HTMLHidden86" r:id="rId88" imgW="914400" imgH="228600"/>
        </mc:Choice>
        <mc:Fallback>
          <p:control name="HTMLHidden86" r:id="rId88" imgW="914400" imgH="228600">
            <p:pic>
              <p:nvPicPr>
                <p:cNvPr id="0" name="HTMLHidden8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2" name="HTMLHidden87" r:id="rId89" imgW="914400" imgH="228600"/>
        </mc:Choice>
        <mc:Fallback>
          <p:control name="HTMLHidden87" r:id="rId89" imgW="914400" imgH="228600">
            <p:pic>
              <p:nvPicPr>
                <p:cNvPr id="0" name="HTMLHidden8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3" name="HTMLHidden88" r:id="rId90" imgW="914400" imgH="228600"/>
        </mc:Choice>
        <mc:Fallback>
          <p:control name="HTMLHidden88" r:id="rId90" imgW="914400" imgH="228600">
            <p:pic>
              <p:nvPicPr>
                <p:cNvPr id="0" name="HTMLHidden8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4" name="HTMLHidden89" r:id="rId91" imgW="914400" imgH="228600"/>
        </mc:Choice>
        <mc:Fallback>
          <p:control name="HTMLHidden89" r:id="rId91" imgW="914400" imgH="228600">
            <p:pic>
              <p:nvPicPr>
                <p:cNvPr id="0" name="HTMLHidden8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5" name="HTMLHidden90" r:id="rId92" imgW="914400" imgH="228600"/>
        </mc:Choice>
        <mc:Fallback>
          <p:control name="HTMLHidden90" r:id="rId92" imgW="914400" imgH="228600">
            <p:pic>
              <p:nvPicPr>
                <p:cNvPr id="0" name="HTMLHidden9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6" name="HTMLHidden91" r:id="rId93" imgW="914400" imgH="228600"/>
        </mc:Choice>
        <mc:Fallback>
          <p:control name="HTMLHidden91" r:id="rId93" imgW="914400" imgH="228600">
            <p:pic>
              <p:nvPicPr>
                <p:cNvPr id="0" name="HTMLHidden9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7" name="HTMLHidden92" r:id="rId94" imgW="914400" imgH="228600"/>
        </mc:Choice>
        <mc:Fallback>
          <p:control name="HTMLHidden92" r:id="rId94" imgW="914400" imgH="228600">
            <p:pic>
              <p:nvPicPr>
                <p:cNvPr id="0" name="HTMLHidden9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8" name="HTMLHidden93" r:id="rId95" imgW="914400" imgH="228600"/>
        </mc:Choice>
        <mc:Fallback>
          <p:control name="HTMLHidden93" r:id="rId95" imgW="914400" imgH="228600">
            <p:pic>
              <p:nvPicPr>
                <p:cNvPr id="0" name="HTMLHidden9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79" name="HTMLHidden94" r:id="rId96" imgW="914400" imgH="228600"/>
        </mc:Choice>
        <mc:Fallback>
          <p:control name="HTMLHidden94" r:id="rId96" imgW="914400" imgH="228600">
            <p:pic>
              <p:nvPicPr>
                <p:cNvPr id="0" name="HTMLHidden9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0" name="HTMLHidden95" r:id="rId97" imgW="914400" imgH="228600"/>
        </mc:Choice>
        <mc:Fallback>
          <p:control name="HTMLHidden95" r:id="rId97" imgW="914400" imgH="228600">
            <p:pic>
              <p:nvPicPr>
                <p:cNvPr id="0" name="HTMLHidden9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1" name="HTMLHidden96" r:id="rId98" imgW="914400" imgH="228600"/>
        </mc:Choice>
        <mc:Fallback>
          <p:control name="HTMLHidden96" r:id="rId98" imgW="914400" imgH="228600">
            <p:pic>
              <p:nvPicPr>
                <p:cNvPr id="0" name="HTMLHidden9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2" name="HTMLHidden97" r:id="rId99" imgW="914400" imgH="228600"/>
        </mc:Choice>
        <mc:Fallback>
          <p:control name="HTMLHidden97" r:id="rId99" imgW="914400" imgH="228600">
            <p:pic>
              <p:nvPicPr>
                <p:cNvPr id="0" name="HTMLHidden9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3" name="HTMLHidden98" r:id="rId100" imgW="914400" imgH="228600"/>
        </mc:Choice>
        <mc:Fallback>
          <p:control name="HTMLHidden98" r:id="rId100" imgW="914400" imgH="228600">
            <p:pic>
              <p:nvPicPr>
                <p:cNvPr id="0" name="HTMLHidden9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4" name="HTMLHidden99" r:id="rId101" imgW="914400" imgH="228600"/>
        </mc:Choice>
        <mc:Fallback>
          <p:control name="HTMLHidden99" r:id="rId101" imgW="914400" imgH="228600">
            <p:pic>
              <p:nvPicPr>
                <p:cNvPr id="0" name="HTMLHidden9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5985" name="HTMLHidden100" r:id="rId102" imgW="914400" imgH="228600"/>
        </mc:Choice>
        <mc:Fallback>
          <p:control name="HTMLHidden100" r:id="rId102" imgW="914400" imgH="228600">
            <p:pic>
              <p:nvPicPr>
                <p:cNvPr id="0" name="HTMLHidden10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Alpine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63246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Toggenburg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5814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Saanan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581400"/>
            <a:ext cx="1600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Pygmy Goat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5908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Mancha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Nubian</a:t>
            </a:r>
            <a:endParaRPr lang="en-US" dirty="0"/>
          </a:p>
        </p:txBody>
      </p:sp>
      <p:pic>
        <p:nvPicPr>
          <p:cNvPr id="52287" name="Picture 63" descr="http://home.earthlink.net/~lureynolds/nubian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81000" y="5257800"/>
            <a:ext cx="1981200" cy="1464143"/>
          </a:xfrm>
          <a:prstGeom prst="rect">
            <a:avLst/>
          </a:prstGeom>
          <a:noFill/>
        </p:spPr>
      </p:pic>
      <p:pic>
        <p:nvPicPr>
          <p:cNvPr id="52289" name="Picture 65" descr="http://home.earthlink.net/~lureynolds/alpine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04800" y="827576"/>
            <a:ext cx="1981200" cy="1529721"/>
          </a:xfrm>
          <a:prstGeom prst="rect">
            <a:avLst/>
          </a:prstGeom>
          <a:noFill/>
        </p:spPr>
      </p:pic>
      <p:pic>
        <p:nvPicPr>
          <p:cNvPr id="52291" name="Picture 67" descr="http://home.earthlink.net/~lureynolds/lamancha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09600" y="3124199"/>
            <a:ext cx="1981200" cy="1568677"/>
          </a:xfrm>
          <a:prstGeom prst="rect">
            <a:avLst/>
          </a:prstGeom>
          <a:noFill/>
        </p:spPr>
      </p:pic>
      <p:pic>
        <p:nvPicPr>
          <p:cNvPr id="52293" name="Picture 69" descr="http://home.earthlink.net/~lureynolds/pygmy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819400" y="1219200"/>
            <a:ext cx="2857500" cy="2143126"/>
          </a:xfrm>
          <a:prstGeom prst="rect">
            <a:avLst/>
          </a:prstGeom>
          <a:noFill/>
        </p:spPr>
      </p:pic>
      <p:pic>
        <p:nvPicPr>
          <p:cNvPr id="52295" name="Picture 71" descr="http://home.earthlink.net/~lureynolds/saanen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019800" y="1066800"/>
            <a:ext cx="2836579" cy="2209800"/>
          </a:xfrm>
          <a:prstGeom prst="rect">
            <a:avLst/>
          </a:prstGeom>
          <a:noFill/>
        </p:spPr>
      </p:pic>
      <p:pic>
        <p:nvPicPr>
          <p:cNvPr id="52297" name="Picture 73" descr="http://home.earthlink.net/~lureynolds/togg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096000" y="4038600"/>
            <a:ext cx="2667000" cy="2027209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52284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5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6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7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8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9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0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1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2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3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4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5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6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7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8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9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0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1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2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3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4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5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6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7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8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9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0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1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2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3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4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5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6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7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8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9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0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1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2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3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4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Cavy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9718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Abyssinian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5814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Teddy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57200"/>
            <a:ext cx="1600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Peruvian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6172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1981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Crested</a:t>
            </a:r>
            <a:endParaRPr lang="en-US" dirty="0"/>
          </a:p>
        </p:txBody>
      </p:sp>
      <p:pic>
        <p:nvPicPr>
          <p:cNvPr id="76844" name="Picture 44" descr="http://www.acbaonline.com/breeds/images/BOBabby_specialty02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0" y="1066800"/>
            <a:ext cx="3317199" cy="1732316"/>
          </a:xfrm>
          <a:prstGeom prst="rect">
            <a:avLst/>
          </a:prstGeom>
          <a:noFill/>
        </p:spPr>
      </p:pic>
      <p:pic>
        <p:nvPicPr>
          <p:cNvPr id="76848" name="Picture 48" descr="http://www.acbaonline.com/breeds/images/0646-BOB-American-REO-Sr-S-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57200" y="3810000"/>
            <a:ext cx="2819400" cy="2114551"/>
          </a:xfrm>
          <a:prstGeom prst="rect">
            <a:avLst/>
          </a:prstGeom>
          <a:noFill/>
        </p:spPr>
      </p:pic>
      <p:pic>
        <p:nvPicPr>
          <p:cNvPr id="76850" name="Picture 50" descr="http://www.acbaonline.com/breeds/images/BIS-BOBWhiteCrested-ARBA02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429000" y="2514600"/>
            <a:ext cx="2438400" cy="1828801"/>
          </a:xfrm>
          <a:prstGeom prst="rect">
            <a:avLst/>
          </a:prstGeom>
          <a:noFill/>
        </p:spPr>
      </p:pic>
      <p:pic>
        <p:nvPicPr>
          <p:cNvPr id="76852" name="Picture 52" descr="http://www.acbaonline.com/breeds/images/bobperuvian_hastings01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943600" y="990600"/>
            <a:ext cx="2683565" cy="2000250"/>
          </a:xfrm>
          <a:prstGeom prst="rect">
            <a:avLst/>
          </a:prstGeom>
          <a:noFill/>
        </p:spPr>
      </p:pic>
      <p:pic>
        <p:nvPicPr>
          <p:cNvPr id="76854" name="Picture 54" descr="http://www.acbaonline.com/breeds/images/OpenRISBOBTeddy-ARBA01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15000" y="4114800"/>
            <a:ext cx="2971800" cy="2228851"/>
          </a:xfrm>
          <a:prstGeom prst="rect">
            <a:avLst/>
          </a:prstGeom>
          <a:noFill/>
        </p:spPr>
      </p:pic>
      <p:pic>
        <p:nvPicPr>
          <p:cNvPr id="76856" name="Picture 56" descr="http://www.acbaonline.com/breeds/images/0632-BOB-Teddy-Satin-BC-Sr-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715000" y="4114800"/>
            <a:ext cx="3200400" cy="2400301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6843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4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5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6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7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8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49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0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1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2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3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4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5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6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7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8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59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0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1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2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3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4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5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6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7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8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69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0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1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2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3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4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5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6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7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8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79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80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81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82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883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9718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Long-Evans Hooded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6172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54102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pic>
        <p:nvPicPr>
          <p:cNvPr id="77868" name="Picture 44" descr="http://www.criver.com/SiteCollectionImages/Images_255x164/rm_rat_obese_black_hood1_0017_lres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914400" y="914400"/>
            <a:ext cx="1752600" cy="1543050"/>
          </a:xfrm>
          <a:prstGeom prst="rect">
            <a:avLst/>
          </a:prstGeom>
          <a:noFill/>
        </p:spPr>
      </p:pic>
      <p:pic>
        <p:nvPicPr>
          <p:cNvPr id="77870" name="Picture 46" descr="Female Rex Rat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81000" y="4267200"/>
            <a:ext cx="3048000" cy="1609726"/>
          </a:xfrm>
          <a:prstGeom prst="rect">
            <a:avLst/>
          </a:prstGeom>
          <a:noFill/>
        </p:spPr>
      </p:pic>
      <p:pic>
        <p:nvPicPr>
          <p:cNvPr id="77872" name="Picture 48" descr="http://www.adflyer.co.uk/DynamicContent/Images/Dumbo%20Rat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029200" y="1981200"/>
            <a:ext cx="3213100" cy="3088868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7865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66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67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68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69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0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1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2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3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4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5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6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7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8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79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0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1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2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3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4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5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6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7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8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89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0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1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2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3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4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5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6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7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8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899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900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901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902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7903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657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Chinese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6488668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Syrian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4958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Teddy</a:t>
            </a:r>
            <a:endParaRPr lang="en-US" dirty="0"/>
          </a:p>
        </p:txBody>
      </p:sp>
      <p:pic>
        <p:nvPicPr>
          <p:cNvPr id="78892" name="Picture 44" descr="http://www.epivax.com/wp/wp-content/uploads/2011/08/chinese2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0" y="1143000"/>
            <a:ext cx="3238500" cy="23717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895600" y="1600200"/>
            <a:ext cx="1143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94" name="Picture 46" descr="http://www.petwebsite.com/hamsters/hamsters_images/syrian-hamster_000008437184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62000" y="4038600"/>
            <a:ext cx="2181169" cy="2457450"/>
          </a:xfrm>
          <a:prstGeom prst="rect">
            <a:avLst/>
          </a:prstGeom>
          <a:noFill/>
        </p:spPr>
      </p:pic>
      <p:pic>
        <p:nvPicPr>
          <p:cNvPr id="78896" name="Picture 48" descr="long hair teddy bear male hamster"/>
          <p:cNvPicPr>
            <a:picLocks noChangeAspect="1" noChangeArrowheads="1" noCrop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724400" y="1295400"/>
            <a:ext cx="4064000" cy="304800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8891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2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3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4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5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6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7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8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899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0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1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2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3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4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5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6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7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8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09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0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1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2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3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4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5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6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7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8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19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0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1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2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3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4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5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6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7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8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29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30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931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pic>
        <p:nvPicPr>
          <p:cNvPr id="10242" name="Picture 2" descr="Afghan Hou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1269999" cy="1143000"/>
          </a:xfrm>
          <a:prstGeom prst="rect">
            <a:avLst/>
          </a:prstGeom>
          <a:noFill/>
        </p:spPr>
      </p:pic>
      <p:pic>
        <p:nvPicPr>
          <p:cNvPr id="10244" name="Picture 4" descr="Basen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1524000" cy="1572127"/>
          </a:xfrm>
          <a:prstGeom prst="rect">
            <a:avLst/>
          </a:prstGeom>
          <a:noFill/>
        </p:spPr>
      </p:pic>
      <p:pic>
        <p:nvPicPr>
          <p:cNvPr id="10246" name="Picture 6" descr="Basset 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1809750" cy="1381126"/>
          </a:xfrm>
          <a:prstGeom prst="rect">
            <a:avLst/>
          </a:prstGeom>
          <a:noFill/>
        </p:spPr>
      </p:pic>
      <p:pic>
        <p:nvPicPr>
          <p:cNvPr id="10248" name="Picture 8" descr="Beag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143000"/>
            <a:ext cx="1533101" cy="1266826"/>
          </a:xfrm>
          <a:prstGeom prst="rect">
            <a:avLst/>
          </a:prstGeom>
          <a:noFill/>
        </p:spPr>
      </p:pic>
      <p:pic>
        <p:nvPicPr>
          <p:cNvPr id="10250" name="Picture 10" descr="Black and Tan Coonh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895600"/>
            <a:ext cx="1726543" cy="1581151"/>
          </a:xfrm>
          <a:prstGeom prst="rect">
            <a:avLst/>
          </a:prstGeom>
          <a:noFill/>
        </p:spPr>
      </p:pic>
      <p:pic>
        <p:nvPicPr>
          <p:cNvPr id="10252" name="Picture 12" descr="Bloodh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724400"/>
            <a:ext cx="1809750" cy="1628776"/>
          </a:xfrm>
          <a:prstGeom prst="rect">
            <a:avLst/>
          </a:prstGeom>
          <a:noFill/>
        </p:spPr>
      </p:pic>
      <p:pic>
        <p:nvPicPr>
          <p:cNvPr id="10254" name="Picture 14" descr="Greyh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295400"/>
            <a:ext cx="1809750" cy="1304926"/>
          </a:xfrm>
          <a:prstGeom prst="rect">
            <a:avLst/>
          </a:prstGeom>
          <a:noFill/>
        </p:spPr>
      </p:pic>
      <p:pic>
        <p:nvPicPr>
          <p:cNvPr id="10256" name="Picture 16" descr="Dachshund (Smooth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3276600"/>
            <a:ext cx="1809750" cy="9715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4572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AFGHAN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819400"/>
            <a:ext cx="1905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GREYHOUND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4495800"/>
            <a:ext cx="2514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BLACK AND TAN COONHOUND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25146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BEAGLE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BASENJI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4196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BASSETT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267200"/>
            <a:ext cx="1828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DACHSHUND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64008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BLOODHOUND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HOUNDS</a:t>
            </a:r>
            <a:endParaRPr lang="en-US" dirty="0"/>
          </a:p>
        </p:txBody>
      </p:sp>
      <p:pic>
        <p:nvPicPr>
          <p:cNvPr id="22530" name="Picture 2" descr="Norwegian Elkh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5181600"/>
            <a:ext cx="1508125" cy="1524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95400" y="6324600"/>
            <a:ext cx="252832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NORWEGIAN ELKHOUND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uiExpand="1" build="allAtOnce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858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AIRDALE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2514600"/>
            <a:ext cx="1905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FOX TERRIER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4191000"/>
            <a:ext cx="2514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DANDY DINMONT TERRIER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981200"/>
            <a:ext cx="1600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BULL TERRIER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1600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BEDLINGTON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495800"/>
            <a:ext cx="1219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BORDER TERRIER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4495800"/>
            <a:ext cx="1828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PARSON JACK RUSSELL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5943600"/>
            <a:ext cx="1752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MINATURE SCHNAUZER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TERRIERS</a:t>
            </a:r>
            <a:endParaRPr lang="en-US" dirty="0"/>
          </a:p>
        </p:txBody>
      </p:sp>
      <p:pic>
        <p:nvPicPr>
          <p:cNvPr id="21508" name="Picture 4" descr="Airedale Te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752600" cy="1448202"/>
          </a:xfrm>
          <a:prstGeom prst="rect">
            <a:avLst/>
          </a:prstGeom>
          <a:noFill/>
        </p:spPr>
      </p:pic>
      <p:pic>
        <p:nvPicPr>
          <p:cNvPr id="21510" name="Picture 6" descr="Bedlington Terr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1676400" cy="1579346"/>
          </a:xfrm>
          <a:prstGeom prst="rect">
            <a:avLst/>
          </a:prstGeom>
          <a:noFill/>
        </p:spPr>
      </p:pic>
      <p:pic>
        <p:nvPicPr>
          <p:cNvPr id="21512" name="Picture 8" descr="Border Terr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1809750" cy="1466851"/>
          </a:xfrm>
          <a:prstGeom prst="rect">
            <a:avLst/>
          </a:prstGeom>
          <a:noFill/>
        </p:spPr>
      </p:pic>
      <p:pic>
        <p:nvPicPr>
          <p:cNvPr id="21514" name="Picture 10" descr="Bull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219200"/>
            <a:ext cx="1447800" cy="1501140"/>
          </a:xfrm>
          <a:prstGeom prst="rect">
            <a:avLst/>
          </a:prstGeom>
          <a:noFill/>
        </p:spPr>
      </p:pic>
      <p:pic>
        <p:nvPicPr>
          <p:cNvPr id="21516" name="Picture 12" descr="Dandie Dinmont Terr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743200"/>
            <a:ext cx="2292350" cy="1447801"/>
          </a:xfrm>
          <a:prstGeom prst="rect">
            <a:avLst/>
          </a:prstGeom>
          <a:noFill/>
        </p:spPr>
      </p:pic>
      <p:pic>
        <p:nvPicPr>
          <p:cNvPr id="21518" name="Picture 14" descr="Smooth Fox Terri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066800"/>
            <a:ext cx="1409805" cy="1343025"/>
          </a:xfrm>
          <a:prstGeom prst="rect">
            <a:avLst/>
          </a:prstGeom>
          <a:noFill/>
        </p:spPr>
      </p:pic>
      <p:pic>
        <p:nvPicPr>
          <p:cNvPr id="21520" name="Picture 16" descr="Parson Russell Terri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819400"/>
            <a:ext cx="1809750" cy="1571626"/>
          </a:xfrm>
          <a:prstGeom prst="rect">
            <a:avLst/>
          </a:prstGeom>
          <a:noFill/>
        </p:spPr>
      </p:pic>
      <p:pic>
        <p:nvPicPr>
          <p:cNvPr id="21524" name="Picture 20" descr="Skye Terri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800600"/>
            <a:ext cx="1809750" cy="134302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352800" y="6248400"/>
            <a:ext cx="145745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SKYE TERRIER</a:t>
            </a:r>
            <a:endParaRPr lang="en-US" dirty="0"/>
          </a:p>
        </p:txBody>
      </p:sp>
      <p:pic>
        <p:nvPicPr>
          <p:cNvPr id="21528" name="Picture 24" descr="Miniature Schnauz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5305424"/>
            <a:ext cx="1809750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build="allAtOnce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2057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BRITTANY SPANIEL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438400"/>
            <a:ext cx="2971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GERMAN WIREHAIRED POINTER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019800"/>
            <a:ext cx="2514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GERMAN SHORTHAIRED POINTER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657600"/>
            <a:ext cx="3200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ENGLISH SPRINGER SPANIEL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14600"/>
            <a:ext cx="1752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ENGLISH COCKER SPANIEL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4196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ENGLISH SETTER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0"/>
            <a:ext cx="1828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IRISH SETTER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6324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LABRADOR RETRIEVER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SPORTING</a:t>
            </a:r>
            <a:endParaRPr lang="en-US" dirty="0"/>
          </a:p>
        </p:txBody>
      </p:sp>
      <p:pic>
        <p:nvPicPr>
          <p:cNvPr id="20482" name="Picture 2" descr="Britt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1139825" cy="1043840"/>
          </a:xfrm>
          <a:prstGeom prst="rect">
            <a:avLst/>
          </a:prstGeom>
          <a:noFill/>
        </p:spPr>
      </p:pic>
      <p:pic>
        <p:nvPicPr>
          <p:cNvPr id="20484" name="Picture 4" descr="English Cocker Spani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78742"/>
            <a:ext cx="1524000" cy="1307433"/>
          </a:xfrm>
          <a:prstGeom prst="rect">
            <a:avLst/>
          </a:prstGeom>
          <a:noFill/>
        </p:spPr>
      </p:pic>
      <p:pic>
        <p:nvPicPr>
          <p:cNvPr id="20486" name="Picture 6" descr="English Se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953000"/>
            <a:ext cx="1809750" cy="1323975"/>
          </a:xfrm>
          <a:prstGeom prst="rect">
            <a:avLst/>
          </a:prstGeom>
          <a:noFill/>
        </p:spPr>
      </p:pic>
      <p:pic>
        <p:nvPicPr>
          <p:cNvPr id="20488" name="Picture 8" descr="English Springer Spani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057400"/>
            <a:ext cx="1809750" cy="1581151"/>
          </a:xfrm>
          <a:prstGeom prst="rect">
            <a:avLst/>
          </a:prstGeom>
          <a:noFill/>
        </p:spPr>
      </p:pic>
      <p:pic>
        <p:nvPicPr>
          <p:cNvPr id="20490" name="Picture 10" descr="German Shorthaired Po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038600"/>
            <a:ext cx="1809750" cy="1809751"/>
          </a:xfrm>
          <a:prstGeom prst="rect">
            <a:avLst/>
          </a:prstGeom>
          <a:noFill/>
        </p:spPr>
      </p:pic>
      <p:pic>
        <p:nvPicPr>
          <p:cNvPr id="20492" name="Picture 12" descr="German Wirehaired Poin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990600"/>
            <a:ext cx="1809750" cy="1495426"/>
          </a:xfrm>
          <a:prstGeom prst="rect">
            <a:avLst/>
          </a:prstGeom>
          <a:noFill/>
        </p:spPr>
      </p:pic>
      <p:pic>
        <p:nvPicPr>
          <p:cNvPr id="20494" name="Picture 14" descr="Irish Set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124201"/>
            <a:ext cx="1600200" cy="1423337"/>
          </a:xfrm>
          <a:prstGeom prst="rect">
            <a:avLst/>
          </a:prstGeom>
          <a:noFill/>
        </p:spPr>
      </p:pic>
      <p:pic>
        <p:nvPicPr>
          <p:cNvPr id="20496" name="Picture 16" descr="Labrador Retrie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953000"/>
            <a:ext cx="1432389" cy="134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09600"/>
            <a:ext cx="1371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CHIHUAHUA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895600"/>
            <a:ext cx="1905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55626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POODLE (TOY)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8194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PEKINGESE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14600"/>
            <a:ext cx="1600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ITALIAN GREYHOUND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9530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MANCHESTER TERRIER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267200"/>
            <a:ext cx="1828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SHIH TZU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6400800"/>
            <a:ext cx="2286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YORKSHIRE TERRIER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TOY</a:t>
            </a:r>
            <a:endParaRPr lang="en-US" dirty="0"/>
          </a:p>
        </p:txBody>
      </p:sp>
      <p:pic>
        <p:nvPicPr>
          <p:cNvPr id="19458" name="Picture 2" descr="Chihuahua (Smooth Coa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1236364" cy="1314451"/>
          </a:xfrm>
          <a:prstGeom prst="rect">
            <a:avLst/>
          </a:prstGeom>
          <a:noFill/>
        </p:spPr>
      </p:pic>
      <p:pic>
        <p:nvPicPr>
          <p:cNvPr id="19460" name="Picture 4" descr="Italian Greyh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19450"/>
            <a:ext cx="1447800" cy="1600201"/>
          </a:xfrm>
          <a:prstGeom prst="rect">
            <a:avLst/>
          </a:prstGeom>
          <a:noFill/>
        </p:spPr>
      </p:pic>
      <p:pic>
        <p:nvPicPr>
          <p:cNvPr id="19462" name="Picture 6" descr="Manchester Terrier (Standar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10200"/>
            <a:ext cx="1371600" cy="1306629"/>
          </a:xfrm>
          <a:prstGeom prst="rect">
            <a:avLst/>
          </a:prstGeom>
          <a:noFill/>
        </p:spPr>
      </p:pic>
      <p:pic>
        <p:nvPicPr>
          <p:cNvPr id="19464" name="Picture 8" descr="Peking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447800"/>
            <a:ext cx="1809750" cy="1152526"/>
          </a:xfrm>
          <a:prstGeom prst="rect">
            <a:avLst/>
          </a:prstGeom>
          <a:noFill/>
        </p:spPr>
      </p:pic>
      <p:pic>
        <p:nvPicPr>
          <p:cNvPr id="19466" name="Picture 10" descr="Poodle (Standard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962400"/>
            <a:ext cx="1169131" cy="1390650"/>
          </a:xfrm>
          <a:prstGeom prst="rect">
            <a:avLst/>
          </a:prstGeom>
          <a:noFill/>
        </p:spPr>
      </p:pic>
      <p:pic>
        <p:nvPicPr>
          <p:cNvPr id="19468" name="Picture 12" descr="P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19200"/>
            <a:ext cx="1451384" cy="1543051"/>
          </a:xfrm>
          <a:prstGeom prst="rect">
            <a:avLst/>
          </a:prstGeom>
          <a:noFill/>
        </p:spPr>
      </p:pic>
      <p:pic>
        <p:nvPicPr>
          <p:cNvPr id="19470" name="Picture 14" descr="Shih Tz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388994"/>
            <a:ext cx="1600200" cy="1440181"/>
          </a:xfrm>
          <a:prstGeom prst="rect">
            <a:avLst/>
          </a:prstGeom>
          <a:noFill/>
        </p:spPr>
      </p:pic>
      <p:pic>
        <p:nvPicPr>
          <p:cNvPr id="19472" name="Picture 16" descr="Yorkshire Terri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953000"/>
            <a:ext cx="1371600" cy="134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04800"/>
            <a:ext cx="2438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ALASKAN MALAMUTE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743200"/>
            <a:ext cx="1905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ROTTWEILER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1816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GREAT PYRENEES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819400"/>
            <a:ext cx="1828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GREAT DANE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146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BOXER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495800"/>
            <a:ext cx="1905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DOBERMAN PINSCHER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2895600"/>
            <a:ext cx="1828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SAMOYED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1054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ST. BERNARD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</a:t>
            </a:r>
            <a:endParaRPr lang="en-US" dirty="0"/>
          </a:p>
        </p:txBody>
      </p:sp>
      <p:pic>
        <p:nvPicPr>
          <p:cNvPr id="18434" name="Picture 2" descr="Alaskan Malam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1809750" cy="1657351"/>
          </a:xfrm>
          <a:prstGeom prst="rect">
            <a:avLst/>
          </a:prstGeom>
          <a:noFill/>
        </p:spPr>
      </p:pic>
      <p:pic>
        <p:nvPicPr>
          <p:cNvPr id="18436" name="Picture 4" descr="Box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29588"/>
            <a:ext cx="1371600" cy="1537637"/>
          </a:xfrm>
          <a:prstGeom prst="rect">
            <a:avLst/>
          </a:prstGeom>
          <a:noFill/>
        </p:spPr>
      </p:pic>
      <p:pic>
        <p:nvPicPr>
          <p:cNvPr id="18438" name="Picture 6" descr="Doberman Pins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01614"/>
            <a:ext cx="1447800" cy="1394461"/>
          </a:xfrm>
          <a:prstGeom prst="rect">
            <a:avLst/>
          </a:prstGeom>
          <a:noFill/>
        </p:spPr>
      </p:pic>
      <p:pic>
        <p:nvPicPr>
          <p:cNvPr id="18440" name="Picture 8" descr="Great D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95400"/>
            <a:ext cx="1447800" cy="1478281"/>
          </a:xfrm>
          <a:prstGeom prst="rect">
            <a:avLst/>
          </a:prstGeom>
          <a:noFill/>
        </p:spPr>
      </p:pic>
      <p:pic>
        <p:nvPicPr>
          <p:cNvPr id="18442" name="Picture 10" descr="Great Pyrene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429000"/>
            <a:ext cx="1809750" cy="1504951"/>
          </a:xfrm>
          <a:prstGeom prst="rect">
            <a:avLst/>
          </a:prstGeom>
          <a:noFill/>
        </p:spPr>
      </p:pic>
      <p:pic>
        <p:nvPicPr>
          <p:cNvPr id="18444" name="Picture 12" descr="Rottweil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19200"/>
            <a:ext cx="1809750" cy="1524001"/>
          </a:xfrm>
          <a:prstGeom prst="rect">
            <a:avLst/>
          </a:prstGeom>
          <a:noFill/>
        </p:spPr>
      </p:pic>
      <p:pic>
        <p:nvPicPr>
          <p:cNvPr id="18446" name="Picture 14" descr="Samoy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295400"/>
            <a:ext cx="1428750" cy="1564106"/>
          </a:xfrm>
          <a:prstGeom prst="rect">
            <a:avLst/>
          </a:prstGeom>
          <a:noFill/>
        </p:spPr>
      </p:pic>
      <p:pic>
        <p:nvPicPr>
          <p:cNvPr id="18448" name="Picture 16" descr="Saint Bern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429000"/>
            <a:ext cx="1524000" cy="157212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467600" y="4724400"/>
            <a:ext cx="12156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KOMODOR</a:t>
            </a:r>
            <a:endParaRPr lang="en-US" dirty="0"/>
          </a:p>
        </p:txBody>
      </p:sp>
      <p:pic>
        <p:nvPicPr>
          <p:cNvPr id="18450" name="Picture 18" descr="Komond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352800"/>
            <a:ext cx="1809750" cy="138112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715000" y="6248400"/>
            <a:ext cx="173316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SIBERIAN HUSKY</a:t>
            </a:r>
            <a:endParaRPr lang="en-US" dirty="0"/>
          </a:p>
        </p:txBody>
      </p:sp>
      <p:pic>
        <p:nvPicPr>
          <p:cNvPr id="18452" name="Picture 20" descr="Siberian Husk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5334000"/>
            <a:ext cx="1447800" cy="140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build="allAtOnce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1000"/>
            <a:ext cx="2133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ENGLISH BULLDOG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6019800"/>
            <a:ext cx="3733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POODLE(MINITURE/STANDARD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3276600"/>
            <a:ext cx="2209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BOSTON TERRIER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14600"/>
            <a:ext cx="1524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DALMATIAN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4572000"/>
            <a:ext cx="1524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LHASA APSO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SPORTING</a:t>
            </a:r>
            <a:endParaRPr lang="en-US" dirty="0"/>
          </a:p>
        </p:txBody>
      </p:sp>
      <p:pic>
        <p:nvPicPr>
          <p:cNvPr id="17410" name="Picture 2" descr="Boston Te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1600200" cy="1558090"/>
          </a:xfrm>
          <a:prstGeom prst="rect">
            <a:avLst/>
          </a:prstGeom>
          <a:noFill/>
        </p:spPr>
      </p:pic>
      <p:pic>
        <p:nvPicPr>
          <p:cNvPr id="17412" name="Picture 4" descr="Bull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1219200" cy="1257702"/>
          </a:xfrm>
          <a:prstGeom prst="rect">
            <a:avLst/>
          </a:prstGeom>
          <a:noFill/>
        </p:spPr>
      </p:pic>
      <p:pic>
        <p:nvPicPr>
          <p:cNvPr id="17414" name="Picture 6" descr="Dalmat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1809750" cy="1495426"/>
          </a:xfrm>
          <a:prstGeom prst="rect">
            <a:avLst/>
          </a:prstGeom>
          <a:noFill/>
        </p:spPr>
      </p:pic>
      <p:pic>
        <p:nvPicPr>
          <p:cNvPr id="17418" name="Picture 10" descr="Lhasa Ap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05400"/>
            <a:ext cx="1809750" cy="1343026"/>
          </a:xfrm>
          <a:prstGeom prst="rect">
            <a:avLst/>
          </a:prstGeom>
          <a:noFill/>
        </p:spPr>
      </p:pic>
      <p:pic>
        <p:nvPicPr>
          <p:cNvPr id="17420" name="Picture 12" descr="Poodle (Standard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572000"/>
            <a:ext cx="18097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4" grpId="0" animBg="1"/>
      <p:bldP spid="15" grpId="0" animBg="1"/>
      <p:bldP spid="16" grpId="0" animBg="1"/>
      <p:bldP spid="17" grpId="0" animBg="1"/>
      <p:bldP spid="2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AUSTRALIAN CATTLE DOG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8956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OLD ENGLISH SHEEPDOG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2578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GERMAN SHEPHERD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8194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COLLIE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362200"/>
            <a:ext cx="1981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AUSTRALIAN SHEPHERD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5720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BORDER COLLIE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4958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SHETLAND SHEEPDOG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62484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WELSH CORGI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609600"/>
            <a:ext cx="24384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HERDING</a:t>
            </a:r>
            <a:endParaRPr lang="en-US" dirty="0"/>
          </a:p>
        </p:txBody>
      </p:sp>
      <p:pic>
        <p:nvPicPr>
          <p:cNvPr id="16386" name="Picture 2" descr="Australian Cattle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809750" cy="1628776"/>
          </a:xfrm>
          <a:prstGeom prst="rect">
            <a:avLst/>
          </a:prstGeom>
          <a:noFill/>
        </p:spPr>
      </p:pic>
      <p:pic>
        <p:nvPicPr>
          <p:cNvPr id="16388" name="Picture 4" descr="Australian Sheph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1371600" cy="1292192"/>
          </a:xfrm>
          <a:prstGeom prst="rect">
            <a:avLst/>
          </a:prstGeom>
          <a:noFill/>
        </p:spPr>
      </p:pic>
      <p:pic>
        <p:nvPicPr>
          <p:cNvPr id="16390" name="Picture 6" descr="Border Coll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19700"/>
            <a:ext cx="1809750" cy="1638300"/>
          </a:xfrm>
          <a:prstGeom prst="rect">
            <a:avLst/>
          </a:prstGeom>
          <a:noFill/>
        </p:spPr>
      </p:pic>
      <p:pic>
        <p:nvPicPr>
          <p:cNvPr id="16392" name="Picture 8" descr="Collie (Rough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167063"/>
            <a:ext cx="1600200" cy="1473869"/>
          </a:xfrm>
          <a:prstGeom prst="rect">
            <a:avLst/>
          </a:prstGeom>
          <a:noFill/>
        </p:spPr>
      </p:pic>
      <p:pic>
        <p:nvPicPr>
          <p:cNvPr id="16394" name="Picture 10" descr="German Shepherd D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429000"/>
            <a:ext cx="1809750" cy="1524001"/>
          </a:xfrm>
          <a:prstGeom prst="rect">
            <a:avLst/>
          </a:prstGeom>
          <a:noFill/>
        </p:spPr>
      </p:pic>
      <p:pic>
        <p:nvPicPr>
          <p:cNvPr id="16396" name="Picture 12" descr="Old English Sheepd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295400"/>
            <a:ext cx="1600200" cy="1541246"/>
          </a:xfrm>
          <a:prstGeom prst="rect">
            <a:avLst/>
          </a:prstGeom>
          <a:noFill/>
        </p:spPr>
      </p:pic>
      <p:pic>
        <p:nvPicPr>
          <p:cNvPr id="16398" name="Picture 14" descr="Shetland Sheepdo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276600"/>
            <a:ext cx="1371600" cy="1183908"/>
          </a:xfrm>
          <a:prstGeom prst="rect">
            <a:avLst/>
          </a:prstGeom>
          <a:noFill/>
        </p:spPr>
      </p:pic>
      <p:pic>
        <p:nvPicPr>
          <p:cNvPr id="16400" name="Picture 16" descr="Pembroke Welsh Corg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876800"/>
            <a:ext cx="180975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281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ABYSSINIAN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2098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BURMESE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562600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BRITISH SHORTHAIR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971800"/>
            <a:ext cx="1219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BOMBAY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362200"/>
            <a:ext cx="1981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AMERICAN SHORTHAIR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BALINESE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4958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CYMRIC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6488668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KORAT</a:t>
            </a:r>
            <a:endParaRPr lang="en-US" dirty="0"/>
          </a:p>
        </p:txBody>
      </p:sp>
      <p:pic>
        <p:nvPicPr>
          <p:cNvPr id="52231" name="Picture 7" descr="Abyssinian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57200" y="609600"/>
            <a:ext cx="1964172" cy="1844254"/>
          </a:xfrm>
          <a:prstGeom prst="rect">
            <a:avLst/>
          </a:prstGeom>
          <a:noFill/>
        </p:spPr>
      </p:pic>
      <p:pic>
        <p:nvPicPr>
          <p:cNvPr id="52238" name="Picture 14" descr="American Shorthair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04800" y="3077999"/>
            <a:ext cx="2209800" cy="1539882"/>
          </a:xfrm>
          <a:prstGeom prst="rect">
            <a:avLst/>
          </a:prstGeom>
          <a:noFill/>
        </p:spPr>
      </p:pic>
      <p:pic>
        <p:nvPicPr>
          <p:cNvPr id="52245" name="Picture 21" descr="Balinese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85800" y="5257800"/>
            <a:ext cx="1253897" cy="1882775"/>
          </a:xfrm>
          <a:prstGeom prst="rect">
            <a:avLst/>
          </a:prstGeom>
          <a:noFill/>
        </p:spPr>
      </p:pic>
      <p:pic>
        <p:nvPicPr>
          <p:cNvPr id="52252" name="Picture 28" descr="Bombay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124200" y="1143000"/>
            <a:ext cx="2209800" cy="1656187"/>
          </a:xfrm>
          <a:prstGeom prst="rect">
            <a:avLst/>
          </a:prstGeom>
          <a:noFill/>
        </p:spPr>
      </p:pic>
      <p:pic>
        <p:nvPicPr>
          <p:cNvPr id="52259" name="Picture 35" descr="British Shorthair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048000" y="3505200"/>
            <a:ext cx="2133600" cy="1873076"/>
          </a:xfrm>
          <a:prstGeom prst="rect">
            <a:avLst/>
          </a:prstGeom>
          <a:noFill/>
        </p:spPr>
      </p:pic>
      <p:pic>
        <p:nvPicPr>
          <p:cNvPr id="52266" name="Picture 42" descr="Burmese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172200" y="152400"/>
            <a:ext cx="2619375" cy="1847349"/>
          </a:xfrm>
          <a:prstGeom prst="rect">
            <a:avLst/>
          </a:prstGeom>
          <a:noFill/>
        </p:spPr>
      </p:pic>
      <p:pic>
        <p:nvPicPr>
          <p:cNvPr id="52273" name="Picture 49" descr="Korat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705600" y="4953000"/>
            <a:ext cx="1841500" cy="1492585"/>
          </a:xfrm>
          <a:prstGeom prst="rect">
            <a:avLst/>
          </a:prstGeom>
          <a:noFill/>
        </p:spPr>
      </p:pic>
      <p:pic>
        <p:nvPicPr>
          <p:cNvPr id="52280" name="Picture 56" descr="Manx - Longhair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48400" y="2667000"/>
            <a:ext cx="2209800" cy="16797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73771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2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3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4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5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6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7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8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79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0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1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2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3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4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5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6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7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8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89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0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1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2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3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4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5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6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7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8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799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0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1" name="HTMLHidden30" r:id="rId32" imgW="914400" imgH="228600"/>
        </mc:Choice>
        <mc:Fallback>
          <p:control name="HTMLHidden30" r:id="rId32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2" name="HTMLHidden31" r:id="rId33" imgW="914400" imgH="228600"/>
        </mc:Choice>
        <mc:Fallback>
          <p:control name="HTMLHidden31" r:id="rId33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3" name="HTMLHidden32" r:id="rId34" imgW="914400" imgH="228600"/>
        </mc:Choice>
        <mc:Fallback>
          <p:control name="HTMLHidden32" r:id="rId34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4" name="HTMLHidden33" r:id="rId35" imgW="914400" imgH="228600"/>
        </mc:Choice>
        <mc:Fallback>
          <p:control name="HTMLHidden33" r:id="rId35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5" name="HTMLHidden34" r:id="rId36" imgW="914400" imgH="228600"/>
        </mc:Choice>
        <mc:Fallback>
          <p:control name="HTMLHidden34" r:id="rId36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6" name="HTMLHidden35" r:id="rId37" imgW="914400" imgH="228600"/>
        </mc:Choice>
        <mc:Fallback>
          <p:control name="HTMLHidden35" r:id="rId37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7" name="HTMLHidden36" r:id="rId38" imgW="914400" imgH="228600"/>
        </mc:Choice>
        <mc:Fallback>
          <p:control name="HTMLHidden36" r:id="rId38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8" name="HTMLHidden37" r:id="rId39" imgW="914400" imgH="228600"/>
        </mc:Choice>
        <mc:Fallback>
          <p:control name="HTMLHidden37" r:id="rId39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09" name="HTMLHidden38" r:id="rId40" imgW="914400" imgH="228600"/>
        </mc:Choice>
        <mc:Fallback>
          <p:control name="HTMLHidden38" r:id="rId40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10" name="HTMLHidden39" r:id="rId41" imgW="914400" imgH="228600"/>
        </mc:Choice>
        <mc:Fallback>
          <p:control name="HTMLHidden39" r:id="rId41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811" name="HTMLHidden40" r:id="rId42" imgW="914400" imgH="228600"/>
        </mc:Choice>
        <mc:Fallback>
          <p:control name="HTMLHidden40" r:id="rId42" imgW="914400" imgH="228600">
            <p:pic>
              <p:nvPicPr>
                <p:cNvPr id="0" name="HTMLHidde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214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Specialty Animal Judging</vt:lpstr>
      <vt:lpstr>Dog Breeds</vt:lpstr>
      <vt:lpstr>Dog Breeds</vt:lpstr>
      <vt:lpstr>Dog Breeds</vt:lpstr>
      <vt:lpstr>Dog Breeds</vt:lpstr>
      <vt:lpstr>Dog Breeds</vt:lpstr>
      <vt:lpstr>Dog Breeds</vt:lpstr>
      <vt:lpstr>Dog Breeds</vt:lpstr>
      <vt:lpstr>CAT Breeds</vt:lpstr>
      <vt:lpstr>CAT Breeds</vt:lpstr>
      <vt:lpstr>CAT Breeds</vt:lpstr>
      <vt:lpstr>Goat Breeds</vt:lpstr>
      <vt:lpstr>Cavy Breeds</vt:lpstr>
      <vt:lpstr>Rat Breeds</vt:lpstr>
      <vt:lpstr>Hamster Breeds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Animal Judging</dc:title>
  <dc:creator>ROP</dc:creator>
  <cp:lastModifiedBy>Windows User</cp:lastModifiedBy>
  <cp:revision>40</cp:revision>
  <dcterms:created xsi:type="dcterms:W3CDTF">2011-12-15T00:22:08Z</dcterms:created>
  <dcterms:modified xsi:type="dcterms:W3CDTF">2013-11-07T23:44:21Z</dcterms:modified>
</cp:coreProperties>
</file>